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</p:sldMasterIdLst>
  <p:notesMasterIdLst>
    <p:notesMasterId r:id="rId99"/>
  </p:notesMasterIdLst>
  <p:handoutMasterIdLst>
    <p:handoutMasterId r:id="rId100"/>
  </p:handoutMasterIdLst>
  <p:sldIdLst>
    <p:sldId id="256" r:id="rId5"/>
    <p:sldId id="771" r:id="rId6"/>
    <p:sldId id="774" r:id="rId7"/>
    <p:sldId id="775" r:id="rId8"/>
    <p:sldId id="257" r:id="rId9"/>
    <p:sldId id="778" r:id="rId10"/>
    <p:sldId id="290" r:id="rId11"/>
    <p:sldId id="289" r:id="rId12"/>
    <p:sldId id="279" r:id="rId13"/>
    <p:sldId id="281" r:id="rId14"/>
    <p:sldId id="282" r:id="rId15"/>
    <p:sldId id="280" r:id="rId16"/>
    <p:sldId id="283" r:id="rId17"/>
    <p:sldId id="284" r:id="rId18"/>
    <p:sldId id="292" r:id="rId19"/>
    <p:sldId id="776" r:id="rId20"/>
    <p:sldId id="777" r:id="rId21"/>
    <p:sldId id="277" r:id="rId22"/>
    <p:sldId id="293" r:id="rId23"/>
    <p:sldId id="278" r:id="rId24"/>
    <p:sldId id="288" r:id="rId25"/>
    <p:sldId id="286" r:id="rId26"/>
    <p:sldId id="287" r:id="rId27"/>
    <p:sldId id="764" r:id="rId28"/>
    <p:sldId id="322" r:id="rId29"/>
    <p:sldId id="350" r:id="rId30"/>
    <p:sldId id="389" r:id="rId31"/>
    <p:sldId id="382" r:id="rId32"/>
    <p:sldId id="398" r:id="rId33"/>
    <p:sldId id="313" r:id="rId34"/>
    <p:sldId id="393" r:id="rId35"/>
    <p:sldId id="316" r:id="rId36"/>
    <p:sldId id="405" r:id="rId37"/>
    <p:sldId id="765" r:id="rId38"/>
    <p:sldId id="386" r:id="rId39"/>
    <p:sldId id="384" r:id="rId40"/>
    <p:sldId id="766" r:id="rId41"/>
    <p:sldId id="767" r:id="rId42"/>
    <p:sldId id="768" r:id="rId43"/>
    <p:sldId id="769" r:id="rId44"/>
    <p:sldId id="770" r:id="rId45"/>
    <p:sldId id="271" r:id="rId46"/>
    <p:sldId id="270" r:id="rId47"/>
    <p:sldId id="269" r:id="rId48"/>
    <p:sldId id="268" r:id="rId49"/>
    <p:sldId id="267" r:id="rId50"/>
    <p:sldId id="294" r:id="rId51"/>
    <p:sldId id="737" r:id="rId52"/>
    <p:sldId id="266" r:id="rId53"/>
    <p:sldId id="399" r:id="rId54"/>
    <p:sldId id="400" r:id="rId55"/>
    <p:sldId id="401" r:id="rId56"/>
    <p:sldId id="725" r:id="rId57"/>
    <p:sldId id="402" r:id="rId58"/>
    <p:sldId id="726" r:id="rId59"/>
    <p:sldId id="727" r:id="rId60"/>
    <p:sldId id="403" r:id="rId61"/>
    <p:sldId id="745" r:id="rId62"/>
    <p:sldId id="746" r:id="rId63"/>
    <p:sldId id="722" r:id="rId64"/>
    <p:sldId id="317" r:id="rId65"/>
    <p:sldId id="752" r:id="rId66"/>
    <p:sldId id="750" r:id="rId67"/>
    <p:sldId id="755" r:id="rId68"/>
    <p:sldId id="756" r:id="rId69"/>
    <p:sldId id="757" r:id="rId70"/>
    <p:sldId id="754" r:id="rId71"/>
    <p:sldId id="730" r:id="rId72"/>
    <p:sldId id="731" r:id="rId73"/>
    <p:sldId id="481" r:id="rId74"/>
    <p:sldId id="406" r:id="rId75"/>
    <p:sldId id="772" r:id="rId76"/>
    <p:sldId id="734" r:id="rId77"/>
    <p:sldId id="739" r:id="rId78"/>
    <p:sldId id="759" r:id="rId79"/>
    <p:sldId id="760" r:id="rId80"/>
    <p:sldId id="315" r:id="rId81"/>
    <p:sldId id="320" r:id="rId82"/>
    <p:sldId id="321" r:id="rId83"/>
    <p:sldId id="773" r:id="rId84"/>
    <p:sldId id="407" r:id="rId85"/>
    <p:sldId id="738" r:id="rId86"/>
    <p:sldId id="741" r:id="rId87"/>
    <p:sldId id="761" r:id="rId88"/>
    <p:sldId id="309" r:id="rId89"/>
    <p:sldId id="310" r:id="rId90"/>
    <p:sldId id="308" r:id="rId91"/>
    <p:sldId id="742" r:id="rId92"/>
    <p:sldId id="743" r:id="rId93"/>
    <p:sldId id="762" r:id="rId94"/>
    <p:sldId id="311" r:id="rId95"/>
    <p:sldId id="763" r:id="rId96"/>
    <p:sldId id="312" r:id="rId97"/>
    <p:sldId id="31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ivya Dar" initials="DD [7]" lastIdx="1" clrIdx="6"/>
  <p:cmAuthor id="1" name="Divya Dar" initials="DD" lastIdx="1" clrIdx="0"/>
  <p:cmAuthor id="8" name="Divya Dar" initials="DD [8]" lastIdx="1" clrIdx="7"/>
  <p:cmAuthor id="2" name="Divya Dar" initials="DD [2]" lastIdx="1" clrIdx="1"/>
  <p:cmAuthor id="9" name="Divya Dar" initials="DD [9]" lastIdx="1" clrIdx="8"/>
  <p:cmAuthor id="3" name="Divya Dar" initials="DD [3]" lastIdx="1" clrIdx="2"/>
  <p:cmAuthor id="10" name="Divya Dar" initials="DD [10]" lastIdx="1" clrIdx="9"/>
  <p:cmAuthor id="4" name="Divya Dar" initials="DD [4]" lastIdx="1" clrIdx="3"/>
  <p:cmAuthor id="11" name="Divya Dar" initials="DD [11]" lastIdx="1" clrIdx="10"/>
  <p:cmAuthor id="5" name="Divya Dar" initials="DD [5]" lastIdx="1" clrIdx="4"/>
  <p:cmAuthor id="12" name="Swaraj Pal" initials="SP" lastIdx="1" clrIdx="11">
    <p:extLst>
      <p:ext uri="{19B8F6BF-5375-455C-9EA6-DF929625EA0E}">
        <p15:presenceInfo xmlns:p15="http://schemas.microsoft.com/office/powerpoint/2012/main" userId="S::swaraj.pal@nagarro.com::000a81c0-81a2-4c6b-9563-2073c60478dc" providerId="AD"/>
      </p:ext>
    </p:extLst>
  </p:cmAuthor>
  <p:cmAuthor id="6" name="Divya Dar" initials="D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E30"/>
    <a:srgbClr val="616161"/>
    <a:srgbClr val="454545"/>
    <a:srgbClr val="8686FF"/>
    <a:srgbClr val="F84E81"/>
    <a:srgbClr val="202C56"/>
    <a:srgbClr val="FFFFFF"/>
    <a:srgbClr val="11182F"/>
    <a:srgbClr val="F89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AB885-7EFE-49FF-AFD4-6D04F24C8D28}" v="61" dt="2020-01-22T16:33:49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aj" userId="000a81c0-81a2-4c6b-9563-2073c60478dc" providerId="ADAL" clId="{E4B9782B-25BF-41C8-9CE2-0DC538FFB4C5}"/>
    <pc:docChg chg="custSel addSld delSld modSld">
      <pc:chgData name="Swaraj" userId="000a81c0-81a2-4c6b-9563-2073c60478dc" providerId="ADAL" clId="{E4B9782B-25BF-41C8-9CE2-0DC538FFB4C5}" dt="2020-01-21T02:54:59.654" v="308"/>
      <pc:docMkLst>
        <pc:docMk/>
      </pc:docMkLst>
      <pc:sldChg chg="addSp modSp add">
        <pc:chgData name="Swaraj" userId="000a81c0-81a2-4c6b-9563-2073c60478dc" providerId="ADAL" clId="{E4B9782B-25BF-41C8-9CE2-0DC538FFB4C5}" dt="2020-01-21T02:52:30.163" v="191" actId="20577"/>
        <pc:sldMkLst>
          <pc:docMk/>
          <pc:sldMk cId="4077251311" sldId="776"/>
        </pc:sldMkLst>
        <pc:spChg chg="mod">
          <ac:chgData name="Swaraj" userId="000a81c0-81a2-4c6b-9563-2073c60478dc" providerId="ADAL" clId="{E4B9782B-25BF-41C8-9CE2-0DC538FFB4C5}" dt="2020-01-21T02:49:46.336" v="14" actId="20577"/>
          <ac:spMkLst>
            <pc:docMk/>
            <pc:sldMk cId="4077251311" sldId="776"/>
            <ac:spMk id="2" creationId="{F3DFC076-AFC6-4009-A21A-66CF62F80CA1}"/>
          </ac:spMkLst>
        </pc:spChg>
        <pc:spChg chg="mod">
          <ac:chgData name="Swaraj" userId="000a81c0-81a2-4c6b-9563-2073c60478dc" providerId="ADAL" clId="{E4B9782B-25BF-41C8-9CE2-0DC538FFB4C5}" dt="2020-01-21T02:49:59.715" v="79" actId="20577"/>
          <ac:spMkLst>
            <pc:docMk/>
            <pc:sldMk cId="4077251311" sldId="776"/>
            <ac:spMk id="3" creationId="{68B427B9-BC36-45DE-AC30-AAE452EA99AA}"/>
          </ac:spMkLst>
        </pc:spChg>
        <pc:spChg chg="mod">
          <ac:chgData name="Swaraj" userId="000a81c0-81a2-4c6b-9563-2073c60478dc" providerId="ADAL" clId="{E4B9782B-25BF-41C8-9CE2-0DC538FFB4C5}" dt="2020-01-21T02:52:30.163" v="191" actId="20577"/>
          <ac:spMkLst>
            <pc:docMk/>
            <pc:sldMk cId="4077251311" sldId="776"/>
            <ac:spMk id="4" creationId="{1310E160-19DD-401D-8332-730187F677B5}"/>
          </ac:spMkLst>
        </pc:spChg>
        <pc:picChg chg="add mod">
          <ac:chgData name="Swaraj" userId="000a81c0-81a2-4c6b-9563-2073c60478dc" providerId="ADAL" clId="{E4B9782B-25BF-41C8-9CE2-0DC538FFB4C5}" dt="2020-01-21T02:52:28.327" v="188" actId="1076"/>
          <ac:picMkLst>
            <pc:docMk/>
            <pc:sldMk cId="4077251311" sldId="776"/>
            <ac:picMk id="6" creationId="{5BD883A8-A912-426F-8BE0-E6CDA8C3A772}"/>
          </ac:picMkLst>
        </pc:picChg>
      </pc:sldChg>
      <pc:sldChg chg="delSp modSp add">
        <pc:chgData name="Swaraj" userId="000a81c0-81a2-4c6b-9563-2073c60478dc" providerId="ADAL" clId="{E4B9782B-25BF-41C8-9CE2-0DC538FFB4C5}" dt="2020-01-21T02:51:26.408" v="128" actId="20577"/>
        <pc:sldMkLst>
          <pc:docMk/>
          <pc:sldMk cId="2192614364" sldId="777"/>
        </pc:sldMkLst>
        <pc:spChg chg="mod">
          <ac:chgData name="Swaraj" userId="000a81c0-81a2-4c6b-9563-2073c60478dc" providerId="ADAL" clId="{E4B9782B-25BF-41C8-9CE2-0DC538FFB4C5}" dt="2020-01-21T02:50:23.793" v="115" actId="20577"/>
          <ac:spMkLst>
            <pc:docMk/>
            <pc:sldMk cId="2192614364" sldId="777"/>
            <ac:spMk id="2" creationId="{F3DFC076-AFC6-4009-A21A-66CF62F80CA1}"/>
          </ac:spMkLst>
        </pc:spChg>
        <pc:spChg chg="mod">
          <ac:chgData name="Swaraj" userId="000a81c0-81a2-4c6b-9563-2073c60478dc" providerId="ADAL" clId="{E4B9782B-25BF-41C8-9CE2-0DC538FFB4C5}" dt="2020-01-21T02:51:26.408" v="128" actId="20577"/>
          <ac:spMkLst>
            <pc:docMk/>
            <pc:sldMk cId="2192614364" sldId="777"/>
            <ac:spMk id="4" creationId="{1310E160-19DD-401D-8332-730187F677B5}"/>
          </ac:spMkLst>
        </pc:spChg>
        <pc:picChg chg="del">
          <ac:chgData name="Swaraj" userId="000a81c0-81a2-4c6b-9563-2073c60478dc" providerId="ADAL" clId="{E4B9782B-25BF-41C8-9CE2-0DC538FFB4C5}" dt="2020-01-21T02:50:12.915" v="86" actId="478"/>
          <ac:picMkLst>
            <pc:docMk/>
            <pc:sldMk cId="2192614364" sldId="777"/>
            <ac:picMk id="6" creationId="{5BD883A8-A912-426F-8BE0-E6CDA8C3A772}"/>
          </ac:picMkLst>
        </pc:picChg>
      </pc:sldChg>
      <pc:sldChg chg="modSp add modAnim">
        <pc:chgData name="Swaraj" userId="000a81c0-81a2-4c6b-9563-2073c60478dc" providerId="ADAL" clId="{E4B9782B-25BF-41C8-9CE2-0DC538FFB4C5}" dt="2020-01-21T02:54:59.654" v="308"/>
        <pc:sldMkLst>
          <pc:docMk/>
          <pc:sldMk cId="1230838198" sldId="778"/>
        </pc:sldMkLst>
        <pc:spChg chg="mod">
          <ac:chgData name="Swaraj" userId="000a81c0-81a2-4c6b-9563-2073c60478dc" providerId="ADAL" clId="{E4B9782B-25BF-41C8-9CE2-0DC538FFB4C5}" dt="2020-01-21T02:54:25.110" v="218" actId="20577"/>
          <ac:spMkLst>
            <pc:docMk/>
            <pc:sldMk cId="1230838198" sldId="778"/>
            <ac:spMk id="2" creationId="{46510318-4242-4E53-9865-EC83A86E8DBA}"/>
          </ac:spMkLst>
        </pc:spChg>
        <pc:spChg chg="mod">
          <ac:chgData name="Swaraj" userId="000a81c0-81a2-4c6b-9563-2073c60478dc" providerId="ADAL" clId="{E4B9782B-25BF-41C8-9CE2-0DC538FFB4C5}" dt="2020-01-21T02:54:53.644" v="306" actId="20577"/>
          <ac:spMkLst>
            <pc:docMk/>
            <pc:sldMk cId="1230838198" sldId="778"/>
            <ac:spMk id="4" creationId="{B6A0678F-40BC-4691-8C9F-2EEE8A05ECA0}"/>
          </ac:spMkLst>
        </pc:spChg>
      </pc:sldChg>
      <pc:sldChg chg="add del">
        <pc:chgData name="Swaraj" userId="000a81c0-81a2-4c6b-9563-2073c60478dc" providerId="ADAL" clId="{E4B9782B-25BF-41C8-9CE2-0DC538FFB4C5}" dt="2020-01-21T02:54:15.907" v="193"/>
        <pc:sldMkLst>
          <pc:docMk/>
          <pc:sldMk cId="1534566448" sldId="778"/>
        </pc:sldMkLst>
      </pc:sldChg>
    </pc:docChg>
  </pc:docChgLst>
  <pc:docChgLst>
    <pc:chgData name="Vera Reichlin-Meldegg" userId="9c6d82ff-0baa-4c52-bad5-462cbe1d6f99" providerId="ADAL" clId="{6139C66B-1CD6-4CDD-BCBB-B17F2427F1ED}"/>
    <pc:docChg chg="custSel addSld delSld modSld modMainMaster">
      <pc:chgData name="Vera Reichlin-Meldegg" userId="9c6d82ff-0baa-4c52-bad5-462cbe1d6f99" providerId="ADAL" clId="{6139C66B-1CD6-4CDD-BCBB-B17F2427F1ED}" dt="2018-10-05T09:13:14.693" v="483" actId="207"/>
      <pc:docMkLst>
        <pc:docMk/>
      </pc:docMkLst>
      <pc:sldChg chg="add">
        <pc:chgData name="Vera Reichlin-Meldegg" userId="9c6d82ff-0baa-4c52-bad5-462cbe1d6f99" providerId="ADAL" clId="{6139C66B-1CD6-4CDD-BCBB-B17F2427F1ED}" dt="2018-10-04T07:26:44.230" v="0" actId="478"/>
        <pc:sldMkLst>
          <pc:docMk/>
          <pc:sldMk cId="1488456663" sldId="257"/>
        </pc:sldMkLst>
      </pc:sldChg>
      <pc:sldChg chg="add">
        <pc:chgData name="Vera Reichlin-Meldegg" userId="9c6d82ff-0baa-4c52-bad5-462cbe1d6f99" providerId="ADAL" clId="{6139C66B-1CD6-4CDD-BCBB-B17F2427F1ED}" dt="2018-10-04T07:26:51.104" v="1" actId="478"/>
        <pc:sldMkLst>
          <pc:docMk/>
          <pc:sldMk cId="2208157355" sldId="258"/>
        </pc:sldMkLst>
      </pc:sldChg>
      <pc:sldChg chg="add">
        <pc:chgData name="Vera Reichlin-Meldegg" userId="9c6d82ff-0baa-4c52-bad5-462cbe1d6f99" providerId="ADAL" clId="{6139C66B-1CD6-4CDD-BCBB-B17F2427F1ED}" dt="2018-10-04T07:26:54.508" v="2" actId="478"/>
        <pc:sldMkLst>
          <pc:docMk/>
          <pc:sldMk cId="3404784324" sldId="259"/>
        </pc:sldMkLst>
      </pc:sldChg>
      <pc:sldChg chg="add">
        <pc:chgData name="Vera Reichlin-Meldegg" userId="9c6d82ff-0baa-4c52-bad5-462cbe1d6f99" providerId="ADAL" clId="{6139C66B-1CD6-4CDD-BCBB-B17F2427F1ED}" dt="2018-10-04T07:27:15.291" v="3" actId="478"/>
        <pc:sldMkLst>
          <pc:docMk/>
          <pc:sldMk cId="3210926361" sldId="260"/>
        </pc:sldMkLst>
      </pc:sldChg>
      <pc:sldChg chg="add">
        <pc:chgData name="Vera Reichlin-Meldegg" userId="9c6d82ff-0baa-4c52-bad5-462cbe1d6f99" providerId="ADAL" clId="{6139C66B-1CD6-4CDD-BCBB-B17F2427F1ED}" dt="2018-10-04T07:27:19.370" v="4" actId="478"/>
        <pc:sldMkLst>
          <pc:docMk/>
          <pc:sldMk cId="3724395183" sldId="261"/>
        </pc:sldMkLst>
      </pc:sldChg>
      <pc:sldChg chg="addSp delSp modSp add">
        <pc:chgData name="Vera Reichlin-Meldegg" userId="9c6d82ff-0baa-4c52-bad5-462cbe1d6f99" providerId="ADAL" clId="{6139C66B-1CD6-4CDD-BCBB-B17F2427F1ED}" dt="2018-10-05T09:07:30.019" v="470" actId="478"/>
        <pc:sldMkLst>
          <pc:docMk/>
          <pc:sldMk cId="3255099154" sldId="262"/>
        </pc:sldMkLst>
        <pc:spChg chg="mod">
          <ac:chgData name="Vera Reichlin-Meldegg" userId="9c6d82ff-0baa-4c52-bad5-462cbe1d6f99" providerId="ADAL" clId="{6139C66B-1CD6-4CDD-BCBB-B17F2427F1ED}" dt="2018-10-05T07:06:29.291" v="49" actId="15"/>
          <ac:spMkLst>
            <pc:docMk/>
            <pc:sldMk cId="3255099154" sldId="262"/>
            <ac:spMk id="4" creationId="{7B7920EE-C38A-4A3A-B7B7-C470F73E14CF}"/>
          </ac:spMkLst>
        </pc:spChg>
        <pc:spChg chg="add del mod">
          <ac:chgData name="Vera Reichlin-Meldegg" userId="9c6d82ff-0baa-4c52-bad5-462cbe1d6f99" providerId="ADAL" clId="{6139C66B-1CD6-4CDD-BCBB-B17F2427F1ED}" dt="2018-10-05T09:06:11.186" v="458" actId="478"/>
          <ac:spMkLst>
            <pc:docMk/>
            <pc:sldMk cId="3255099154" sldId="262"/>
            <ac:spMk id="5" creationId="{9A7DADD2-7C29-4FA3-B80E-F0ABA230ABCB}"/>
          </ac:spMkLst>
        </pc:spChg>
        <pc:spChg chg="add del mod">
          <ac:chgData name="Vera Reichlin-Meldegg" userId="9c6d82ff-0baa-4c52-bad5-462cbe1d6f99" providerId="ADAL" clId="{6139C66B-1CD6-4CDD-BCBB-B17F2427F1ED}" dt="2018-10-05T09:07:30.019" v="470" actId="478"/>
          <ac:spMkLst>
            <pc:docMk/>
            <pc:sldMk cId="3255099154" sldId="262"/>
            <ac:spMk id="6" creationId="{A2E2DE69-73EF-42ED-AFD6-C93B63E1BE8F}"/>
          </ac:spMkLst>
        </pc:spChg>
      </pc:sldChg>
      <pc:sldChg chg="add">
        <pc:chgData name="Vera Reichlin-Meldegg" userId="9c6d82ff-0baa-4c52-bad5-462cbe1d6f99" providerId="ADAL" clId="{6139C66B-1CD6-4CDD-BCBB-B17F2427F1ED}" dt="2018-10-04T07:27:28.142" v="6" actId="478"/>
        <pc:sldMkLst>
          <pc:docMk/>
          <pc:sldMk cId="1865078428" sldId="263"/>
        </pc:sldMkLst>
      </pc:sldChg>
      <pc:sldChg chg="add">
        <pc:chgData name="Vera Reichlin-Meldegg" userId="9c6d82ff-0baa-4c52-bad5-462cbe1d6f99" providerId="ADAL" clId="{6139C66B-1CD6-4CDD-BCBB-B17F2427F1ED}" dt="2018-10-04T07:27:37.193" v="7" actId="478"/>
        <pc:sldMkLst>
          <pc:docMk/>
          <pc:sldMk cId="11996839" sldId="264"/>
        </pc:sldMkLst>
      </pc:sldChg>
      <pc:sldChg chg="add">
        <pc:chgData name="Vera Reichlin-Meldegg" userId="9c6d82ff-0baa-4c52-bad5-462cbe1d6f99" providerId="ADAL" clId="{6139C66B-1CD6-4CDD-BCBB-B17F2427F1ED}" dt="2018-10-04T07:27:40.929" v="8" actId="478"/>
        <pc:sldMkLst>
          <pc:docMk/>
          <pc:sldMk cId="2653392124" sldId="265"/>
        </pc:sldMkLst>
      </pc:sldChg>
      <pc:sldChg chg="add">
        <pc:chgData name="Vera Reichlin-Meldegg" userId="9c6d82ff-0baa-4c52-bad5-462cbe1d6f99" providerId="ADAL" clId="{6139C66B-1CD6-4CDD-BCBB-B17F2427F1ED}" dt="2018-10-04T07:27:45.802" v="9" actId="478"/>
        <pc:sldMkLst>
          <pc:docMk/>
          <pc:sldMk cId="2536655270" sldId="266"/>
        </pc:sldMkLst>
      </pc:sldChg>
      <pc:sldChg chg="add">
        <pc:chgData name="Vera Reichlin-Meldegg" userId="9c6d82ff-0baa-4c52-bad5-462cbe1d6f99" providerId="ADAL" clId="{6139C66B-1CD6-4CDD-BCBB-B17F2427F1ED}" dt="2018-10-04T07:27:49.051" v="10" actId="478"/>
        <pc:sldMkLst>
          <pc:docMk/>
          <pc:sldMk cId="3174854033" sldId="267"/>
        </pc:sldMkLst>
      </pc:sldChg>
      <pc:sldChg chg="add">
        <pc:chgData name="Vera Reichlin-Meldegg" userId="9c6d82ff-0baa-4c52-bad5-462cbe1d6f99" providerId="ADAL" clId="{6139C66B-1CD6-4CDD-BCBB-B17F2427F1ED}" dt="2018-10-04T07:27:56.338" v="11" actId="478"/>
        <pc:sldMkLst>
          <pc:docMk/>
          <pc:sldMk cId="428322401" sldId="268"/>
        </pc:sldMkLst>
      </pc:sldChg>
      <pc:sldChg chg="add">
        <pc:chgData name="Vera Reichlin-Meldegg" userId="9c6d82ff-0baa-4c52-bad5-462cbe1d6f99" providerId="ADAL" clId="{6139C66B-1CD6-4CDD-BCBB-B17F2427F1ED}" dt="2018-10-04T07:28:01.301" v="12" actId="478"/>
        <pc:sldMkLst>
          <pc:docMk/>
          <pc:sldMk cId="2714065326" sldId="269"/>
        </pc:sldMkLst>
      </pc:sldChg>
      <pc:sldChg chg="add">
        <pc:chgData name="Vera Reichlin-Meldegg" userId="9c6d82ff-0baa-4c52-bad5-462cbe1d6f99" providerId="ADAL" clId="{6139C66B-1CD6-4CDD-BCBB-B17F2427F1ED}" dt="2018-10-04T07:28:04.719" v="13" actId="478"/>
        <pc:sldMkLst>
          <pc:docMk/>
          <pc:sldMk cId="228948404" sldId="270"/>
        </pc:sldMkLst>
      </pc:sldChg>
      <pc:sldChg chg="add">
        <pc:chgData name="Vera Reichlin-Meldegg" userId="9c6d82ff-0baa-4c52-bad5-462cbe1d6f99" providerId="ADAL" clId="{6139C66B-1CD6-4CDD-BCBB-B17F2427F1ED}" dt="2018-10-04T07:28:09.059" v="14" actId="478"/>
        <pc:sldMkLst>
          <pc:docMk/>
          <pc:sldMk cId="3325294281" sldId="271"/>
        </pc:sldMkLst>
      </pc:sldChg>
      <pc:sldChg chg="add">
        <pc:chgData name="Vera Reichlin-Meldegg" userId="9c6d82ff-0baa-4c52-bad5-462cbe1d6f99" providerId="ADAL" clId="{6139C66B-1CD6-4CDD-BCBB-B17F2427F1ED}" dt="2018-10-04T07:28:13.013" v="15" actId="478"/>
        <pc:sldMkLst>
          <pc:docMk/>
          <pc:sldMk cId="1769590186" sldId="272"/>
        </pc:sldMkLst>
      </pc:sldChg>
      <pc:sldChg chg="add del">
        <pc:chgData name="Vera Reichlin-Meldegg" userId="9c6d82ff-0baa-4c52-bad5-462cbe1d6f99" providerId="ADAL" clId="{6139C66B-1CD6-4CDD-BCBB-B17F2427F1ED}" dt="2018-10-04T07:30:13.258" v="18" actId="2696"/>
        <pc:sldMkLst>
          <pc:docMk/>
          <pc:sldMk cId="3246549475" sldId="273"/>
        </pc:sldMkLst>
      </pc:sldChg>
      <pc:sldChg chg="add">
        <pc:chgData name="Vera Reichlin-Meldegg" userId="9c6d82ff-0baa-4c52-bad5-462cbe1d6f99" providerId="ADAL" clId="{6139C66B-1CD6-4CDD-BCBB-B17F2427F1ED}" dt="2018-10-04T07:28:26.038" v="17" actId="478"/>
        <pc:sldMkLst>
          <pc:docMk/>
          <pc:sldMk cId="3991173769" sldId="274"/>
        </pc:sldMkLst>
      </pc:sldChg>
      <pc:sldChg chg="add">
        <pc:chgData name="Vera Reichlin-Meldegg" userId="9c6d82ff-0baa-4c52-bad5-462cbe1d6f99" providerId="ADAL" clId="{6139C66B-1CD6-4CDD-BCBB-B17F2427F1ED}" dt="2018-10-04T07:30:18.332" v="19" actId="478"/>
        <pc:sldMkLst>
          <pc:docMk/>
          <pc:sldMk cId="1468889174" sldId="275"/>
        </pc:sldMkLst>
      </pc:sldChg>
      <pc:sldMasterChg chg="modSp delSldLayout modSldLayout">
        <pc:chgData name="Vera Reichlin-Meldegg" userId="9c6d82ff-0baa-4c52-bad5-462cbe1d6f99" providerId="ADAL" clId="{6139C66B-1CD6-4CDD-BCBB-B17F2427F1ED}" dt="2018-10-05T09:13:14.693" v="483" actId="207"/>
        <pc:sldMasterMkLst>
          <pc:docMk/>
          <pc:sldMasterMk cId="2167971415" sldId="2147483675"/>
        </pc:sldMasterMkLst>
        <pc:spChg chg="mod">
          <ac:chgData name="Vera Reichlin-Meldegg" userId="9c6d82ff-0baa-4c52-bad5-462cbe1d6f99" providerId="ADAL" clId="{6139C66B-1CD6-4CDD-BCBB-B17F2427F1ED}" dt="2018-10-05T09:13:14.693" v="483" actId="207"/>
          <ac:spMkLst>
            <pc:docMk/>
            <pc:sldMasterMk cId="2167971415" sldId="2147483675"/>
            <ac:spMk id="35" creationId="{06E0AE3B-9B62-4465-88CB-B7B7833F5860}"/>
          </ac:spMkLst>
        </pc:spChg>
        <pc:sldLayoutChg chg="modSp">
          <pc:chgData name="Vera Reichlin-Meldegg" userId="9c6d82ff-0baa-4c52-bad5-462cbe1d6f99" providerId="ADAL" clId="{6139C66B-1CD6-4CDD-BCBB-B17F2427F1ED}" dt="2018-10-05T09:12:21.829" v="471" actId="207"/>
          <pc:sldLayoutMkLst>
            <pc:docMk/>
            <pc:sldMasterMk cId="2167971415" sldId="2147483675"/>
            <pc:sldLayoutMk cId="4111576449" sldId="2147483678"/>
          </pc:sldLayoutMkLst>
          <pc:spChg chg="mod">
            <ac:chgData name="Vera Reichlin-Meldegg" userId="9c6d82ff-0baa-4c52-bad5-462cbe1d6f99" providerId="ADAL" clId="{6139C66B-1CD6-4CDD-BCBB-B17F2427F1ED}" dt="2018-10-05T09:12:21.829" v="471" actId="207"/>
            <ac:spMkLst>
              <pc:docMk/>
              <pc:sldMasterMk cId="2167971415" sldId="2147483675"/>
              <pc:sldLayoutMk cId="4111576449" sldId="2147483678"/>
              <ac:spMk id="2" creationId="{39D4798F-0E76-4182-A746-F0A6E61F1D3E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51.698" v="479" actId="207"/>
          <pc:sldLayoutMkLst>
            <pc:docMk/>
            <pc:sldMasterMk cId="2167971415" sldId="2147483675"/>
            <pc:sldLayoutMk cId="3461508713" sldId="2147483681"/>
          </pc:sldLayoutMkLst>
          <pc:spChg chg="mod">
            <ac:chgData name="Vera Reichlin-Meldegg" userId="9c6d82ff-0baa-4c52-bad5-462cbe1d6f99" providerId="ADAL" clId="{6139C66B-1CD6-4CDD-BCBB-B17F2427F1ED}" dt="2018-10-05T09:12:51.698" v="479" actId="207"/>
            <ac:spMkLst>
              <pc:docMk/>
              <pc:sldMasterMk cId="2167971415" sldId="2147483675"/>
              <pc:sldLayoutMk cId="3461508713" sldId="2147483681"/>
              <ac:spMk id="2" creationId="{E13F1D1B-078A-46A4-B9F9-8196AD388FF6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48.273" v="478" actId="207"/>
          <pc:sldLayoutMkLst>
            <pc:docMk/>
            <pc:sldMasterMk cId="2167971415" sldId="2147483675"/>
            <pc:sldLayoutMk cId="1984908553" sldId="2147483684"/>
          </pc:sldLayoutMkLst>
          <pc:spChg chg="mod">
            <ac:chgData name="Vera Reichlin-Meldegg" userId="9c6d82ff-0baa-4c52-bad5-462cbe1d6f99" providerId="ADAL" clId="{6139C66B-1CD6-4CDD-BCBB-B17F2427F1ED}" dt="2018-10-05T09:12:48.273" v="478" actId="207"/>
            <ac:spMkLst>
              <pc:docMk/>
              <pc:sldMasterMk cId="2167971415" sldId="2147483675"/>
              <pc:sldLayoutMk cId="1984908553" sldId="2147483684"/>
              <ac:spMk id="2" creationId="{D76846E8-BD81-47C6-AAC0-E1C6A8EDB71D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40.169" v="476" actId="207"/>
          <pc:sldLayoutMkLst>
            <pc:docMk/>
            <pc:sldMasterMk cId="2167971415" sldId="2147483675"/>
            <pc:sldLayoutMk cId="805512266" sldId="2147483685"/>
          </pc:sldLayoutMkLst>
          <pc:spChg chg="mod">
            <ac:chgData name="Vera Reichlin-Meldegg" userId="9c6d82ff-0baa-4c52-bad5-462cbe1d6f99" providerId="ADAL" clId="{6139C66B-1CD6-4CDD-BCBB-B17F2427F1ED}" dt="2018-10-05T09:12:40.169" v="476" actId="207"/>
            <ac:spMkLst>
              <pc:docMk/>
              <pc:sldMasterMk cId="2167971415" sldId="2147483675"/>
              <pc:sldLayoutMk cId="805512266" sldId="2147483685"/>
              <ac:spMk id="2" creationId="{20CA0459-0F1A-4D11-B235-35B7A7FA9D0D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59.934" v="481" actId="207"/>
          <pc:sldLayoutMkLst>
            <pc:docMk/>
            <pc:sldMasterMk cId="2167971415" sldId="2147483675"/>
            <pc:sldLayoutMk cId="1672818365" sldId="2147483688"/>
          </pc:sldLayoutMkLst>
          <pc:spChg chg="mod">
            <ac:chgData name="Vera Reichlin-Meldegg" userId="9c6d82ff-0baa-4c52-bad5-462cbe1d6f99" providerId="ADAL" clId="{6139C66B-1CD6-4CDD-BCBB-B17F2427F1ED}" dt="2018-10-05T09:12:59.934" v="481" actId="207"/>
            <ac:spMkLst>
              <pc:docMk/>
              <pc:sldMasterMk cId="2167971415" sldId="2147483675"/>
              <pc:sldLayoutMk cId="1672818365" sldId="2147483688"/>
              <ac:spMk id="2" creationId="{2061D011-55F2-424C-878C-B7FCCA8B8960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33.265" v="474" actId="207"/>
          <pc:sldLayoutMkLst>
            <pc:docMk/>
            <pc:sldMasterMk cId="2167971415" sldId="2147483675"/>
            <pc:sldLayoutMk cId="2407572627" sldId="2147483690"/>
          </pc:sldLayoutMkLst>
          <pc:spChg chg="mod">
            <ac:chgData name="Vera Reichlin-Meldegg" userId="9c6d82ff-0baa-4c52-bad5-462cbe1d6f99" providerId="ADAL" clId="{6139C66B-1CD6-4CDD-BCBB-B17F2427F1ED}" dt="2018-10-05T09:12:33.265" v="474" actId="207"/>
            <ac:spMkLst>
              <pc:docMk/>
              <pc:sldMasterMk cId="2167971415" sldId="2147483675"/>
              <pc:sldLayoutMk cId="2407572627" sldId="2147483690"/>
              <ac:spMk id="2" creationId="{A69BA891-C182-40B9-B5AA-6B8430DD8B9C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30.052" v="473" actId="207"/>
          <pc:sldLayoutMkLst>
            <pc:docMk/>
            <pc:sldMasterMk cId="2167971415" sldId="2147483675"/>
            <pc:sldLayoutMk cId="426695642" sldId="2147483695"/>
          </pc:sldLayoutMkLst>
          <pc:spChg chg="mod">
            <ac:chgData name="Vera Reichlin-Meldegg" userId="9c6d82ff-0baa-4c52-bad5-462cbe1d6f99" providerId="ADAL" clId="{6139C66B-1CD6-4CDD-BCBB-B17F2427F1ED}" dt="2018-10-05T09:12:30.052" v="473" actId="207"/>
            <ac:spMkLst>
              <pc:docMk/>
              <pc:sldMasterMk cId="2167971415" sldId="2147483675"/>
              <pc:sldLayoutMk cId="426695642" sldId="2147483695"/>
              <ac:spMk id="2" creationId="{A69BA891-C182-40B9-B5AA-6B8430DD8B9C}"/>
            </ac:spMkLst>
          </pc:spChg>
          <pc:spChg chg="mod">
            <ac:chgData name="Vera Reichlin-Meldegg" userId="9c6d82ff-0baa-4c52-bad5-462cbe1d6f99" providerId="ADAL" clId="{6139C66B-1CD6-4CDD-BCBB-B17F2427F1ED}" dt="2018-10-05T07:07:27.345" v="51" actId="12"/>
            <ac:spMkLst>
              <pc:docMk/>
              <pc:sldMasterMk cId="2167971415" sldId="2147483675"/>
              <pc:sldLayoutMk cId="426695642" sldId="2147483695"/>
              <ac:spMk id="6" creationId="{D58F7986-94D9-4F5E-80E5-9C036ED99E7B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36.269" v="475" actId="207"/>
          <pc:sldLayoutMkLst>
            <pc:docMk/>
            <pc:sldMasterMk cId="2167971415" sldId="2147483675"/>
            <pc:sldLayoutMk cId="1213533444" sldId="2147483696"/>
          </pc:sldLayoutMkLst>
          <pc:spChg chg="mod">
            <ac:chgData name="Vera Reichlin-Meldegg" userId="9c6d82ff-0baa-4c52-bad5-462cbe1d6f99" providerId="ADAL" clId="{6139C66B-1CD6-4CDD-BCBB-B17F2427F1ED}" dt="2018-10-05T09:12:36.269" v="475" actId="207"/>
            <ac:spMkLst>
              <pc:docMk/>
              <pc:sldMasterMk cId="2167971415" sldId="2147483675"/>
              <pc:sldLayoutMk cId="1213533444" sldId="2147483696"/>
              <ac:spMk id="2" creationId="{A69BA891-C182-40B9-B5AA-6B8430DD8B9C}"/>
            </ac:spMkLst>
          </pc:spChg>
          <pc:spChg chg="mod">
            <ac:chgData name="Vera Reichlin-Meldegg" userId="9c6d82ff-0baa-4c52-bad5-462cbe1d6f99" providerId="ADAL" clId="{6139C66B-1CD6-4CDD-BCBB-B17F2427F1ED}" dt="2018-10-05T07:09:45.371" v="57" actId="179"/>
            <ac:spMkLst>
              <pc:docMk/>
              <pc:sldMasterMk cId="2167971415" sldId="2147483675"/>
              <pc:sldLayoutMk cId="1213533444" sldId="2147483696"/>
              <ac:spMk id="7" creationId="{92715397-AFBE-4E04-A77C-B8A6359BCF91}"/>
            </ac:spMkLst>
          </pc:spChg>
          <pc:spChg chg="mod">
            <ac:chgData name="Vera Reichlin-Meldegg" userId="9c6d82ff-0baa-4c52-bad5-462cbe1d6f99" providerId="ADAL" clId="{6139C66B-1CD6-4CDD-BCBB-B17F2427F1ED}" dt="2018-10-05T07:09:56.088" v="60" actId="179"/>
            <ac:spMkLst>
              <pc:docMk/>
              <pc:sldMasterMk cId="2167971415" sldId="2147483675"/>
              <pc:sldLayoutMk cId="1213533444" sldId="2147483696"/>
              <ac:spMk id="8" creationId="{E9307932-E750-4F4A-83E5-DF921E397C80}"/>
            </ac:spMkLst>
          </pc:spChg>
        </pc:sldLayoutChg>
        <pc:sldLayoutChg chg="addSp delSp modSp">
          <pc:chgData name="Vera Reichlin-Meldegg" userId="9c6d82ff-0baa-4c52-bad5-462cbe1d6f99" providerId="ADAL" clId="{6139C66B-1CD6-4CDD-BCBB-B17F2427F1ED}" dt="2018-10-05T07:35:16.072" v="440" actId="478"/>
          <pc:sldLayoutMkLst>
            <pc:docMk/>
            <pc:sldMasterMk cId="2167971415" sldId="2147483675"/>
            <pc:sldLayoutMk cId="2573683557" sldId="2147483697"/>
          </pc:sldLayoutMkLst>
          <pc:spChg chg="del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2" creationId="{7E0440B9-FDED-4DEE-B218-A5F5912D4F17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3" creationId="{F93D3E16-8A9D-4A7B-A72D-D4E6C8D48342}"/>
            </ac:spMkLst>
          </pc:spChg>
          <pc:spChg chg="del mod">
            <ac:chgData name="Vera Reichlin-Meldegg" userId="9c6d82ff-0baa-4c52-bad5-462cbe1d6f99" providerId="ADAL" clId="{6139C66B-1CD6-4CDD-BCBB-B17F2427F1ED}" dt="2018-10-05T07:15:42.545" v="94" actId="478"/>
            <ac:spMkLst>
              <pc:docMk/>
              <pc:sldMasterMk cId="2167971415" sldId="2147483675"/>
              <pc:sldLayoutMk cId="2573683557" sldId="2147483697"/>
              <ac:spMk id="7" creationId="{F117D17B-03EB-4CC5-897A-E8F455C6B13C}"/>
            </ac:spMkLst>
          </pc:spChg>
          <pc:spChg chg="del">
            <ac:chgData name="Vera Reichlin-Meldegg" userId="9c6d82ff-0baa-4c52-bad5-462cbe1d6f99" providerId="ADAL" clId="{6139C66B-1CD6-4CDD-BCBB-B17F2427F1ED}" dt="2018-10-05T07:14:17.871" v="62" actId="478"/>
            <ac:spMkLst>
              <pc:docMk/>
              <pc:sldMasterMk cId="2167971415" sldId="2147483675"/>
              <pc:sldLayoutMk cId="2573683557" sldId="2147483697"/>
              <ac:spMk id="8" creationId="{49FD82B3-F2CC-4FC7-A9A9-CC4795199512}"/>
            </ac:spMkLst>
          </pc:spChg>
          <pc:spChg chg="del">
            <ac:chgData name="Vera Reichlin-Meldegg" userId="9c6d82ff-0baa-4c52-bad5-462cbe1d6f99" providerId="ADAL" clId="{6139C66B-1CD6-4CDD-BCBB-B17F2427F1ED}" dt="2018-10-05T07:15:38.643" v="93" actId="478"/>
            <ac:spMkLst>
              <pc:docMk/>
              <pc:sldMasterMk cId="2167971415" sldId="2147483675"/>
              <pc:sldLayoutMk cId="2573683557" sldId="2147483697"/>
              <ac:spMk id="10" creationId="{30209050-6F5E-4770-9978-CC70A50A0714}"/>
            </ac:spMkLst>
          </pc:spChg>
          <pc:spChg chg="del">
            <ac:chgData name="Vera Reichlin-Meldegg" userId="9c6d82ff-0baa-4c52-bad5-462cbe1d6f99" providerId="ADAL" clId="{6139C66B-1CD6-4CDD-BCBB-B17F2427F1ED}" dt="2018-10-05T07:14:14.990" v="61" actId="478"/>
            <ac:spMkLst>
              <pc:docMk/>
              <pc:sldMasterMk cId="2167971415" sldId="2147483675"/>
              <pc:sldLayoutMk cId="2573683557" sldId="2147483697"/>
              <ac:spMk id="12" creationId="{A1F81C70-C16F-4FE4-9D09-628D6DD92C5E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14" creationId="{C95A1A09-7F9A-40EF-9B37-1B4F2F7FE1CF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15" creationId="{B9DC0FBD-CF5B-47CD-B773-4AD52FB95C59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16" creationId="{F306F567-98AE-4AE8-B1B7-4EFE1277D24E}"/>
            </ac:spMkLst>
          </pc:spChg>
          <pc:spChg chg="del mod">
            <ac:chgData name="Vera Reichlin-Meldegg" userId="9c6d82ff-0baa-4c52-bad5-462cbe1d6f99" providerId="ADAL" clId="{6139C66B-1CD6-4CDD-BCBB-B17F2427F1ED}" dt="2018-10-05T07:15:20.193" v="86" actId="478"/>
            <ac:spMkLst>
              <pc:docMk/>
              <pc:sldMasterMk cId="2167971415" sldId="2147483675"/>
              <pc:sldLayoutMk cId="2573683557" sldId="2147483697"/>
              <ac:spMk id="24" creationId="{C756EEC6-2DDF-49E4-B24D-9B78489DE6EB}"/>
            </ac:spMkLst>
          </pc:spChg>
          <pc:spChg chg="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25" creationId="{383C516C-6388-49AD-B70B-0CA8C8F00096}"/>
            </ac:spMkLst>
          </pc:spChg>
          <pc:spChg chg="del">
            <ac:chgData name="Vera Reichlin-Meldegg" userId="9c6d82ff-0baa-4c52-bad5-462cbe1d6f99" providerId="ADAL" clId="{6139C66B-1CD6-4CDD-BCBB-B17F2427F1ED}" dt="2018-10-05T07:14:21.448" v="64" actId="478"/>
            <ac:spMkLst>
              <pc:docMk/>
              <pc:sldMasterMk cId="2167971415" sldId="2147483675"/>
              <pc:sldLayoutMk cId="2573683557" sldId="2147483697"/>
              <ac:spMk id="26" creationId="{78457E26-C93D-42E3-8719-4BC44B6E5232}"/>
            </ac:spMkLst>
          </pc:spChg>
          <pc:spChg chg="del">
            <ac:chgData name="Vera Reichlin-Meldegg" userId="9c6d82ff-0baa-4c52-bad5-462cbe1d6f99" providerId="ADAL" clId="{6139C66B-1CD6-4CDD-BCBB-B17F2427F1ED}" dt="2018-10-05T07:14:19.853" v="63" actId="478"/>
            <ac:spMkLst>
              <pc:docMk/>
              <pc:sldMasterMk cId="2167971415" sldId="2147483675"/>
              <pc:sldLayoutMk cId="2573683557" sldId="2147483697"/>
              <ac:spMk id="27" creationId="{7416B5C6-4C42-48C0-A380-1C398DD62C92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28" creationId="{7C2002AC-45A6-46BC-8EEE-3B066AFAE0B7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29" creationId="{8C3663C2-6270-4610-BF82-B1501FD97DD5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30" creationId="{7F5F7F7A-3B49-4D6C-A803-A22A7DF8847D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31" creationId="{AC0CFE80-8807-4A61-BD1B-8E90595B28B1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32" creationId="{1FB4E5CF-E4B6-4DC9-B170-C70EE080404D}"/>
            </ac:spMkLst>
          </pc:spChg>
          <pc:spChg chg="del">
            <ac:chgData name="Vera Reichlin-Meldegg" userId="9c6d82ff-0baa-4c52-bad5-462cbe1d6f99" providerId="ADAL" clId="{6139C66B-1CD6-4CDD-BCBB-B17F2427F1ED}" dt="2018-10-05T07:14:24.767" v="66" actId="478"/>
            <ac:spMkLst>
              <pc:docMk/>
              <pc:sldMasterMk cId="2167971415" sldId="2147483675"/>
              <pc:sldLayoutMk cId="2573683557" sldId="2147483697"/>
              <ac:spMk id="33" creationId="{4B792D1B-F6B3-423F-B8D7-9C32B4C26C84}"/>
            </ac:spMkLst>
          </pc:spChg>
          <pc:spChg chg="del">
            <ac:chgData name="Vera Reichlin-Meldegg" userId="9c6d82ff-0baa-4c52-bad5-462cbe1d6f99" providerId="ADAL" clId="{6139C66B-1CD6-4CDD-BCBB-B17F2427F1ED}" dt="2018-10-05T07:14:23.395" v="65" actId="478"/>
            <ac:spMkLst>
              <pc:docMk/>
              <pc:sldMasterMk cId="2167971415" sldId="2147483675"/>
              <pc:sldLayoutMk cId="2573683557" sldId="2147483697"/>
              <ac:spMk id="34" creationId="{1CB6151F-C023-4D53-9207-056EE6B434CF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35" creationId="{10D15B5C-D962-4F8E-B98E-3B1B13E7F99A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36" creationId="{EC750982-D0D5-477B-A8C3-E65EF93A5577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37" creationId="{6ABC4DC0-E41D-4957-A1F4-BB458358E1AE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38" creationId="{93E98713-08A6-4678-B8B2-B36CA411463A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39" creationId="{3B50BAE7-7F4A-4EED-9509-5E893F8913E0}"/>
            </ac:spMkLst>
          </pc:spChg>
          <pc:spChg chg="del">
            <ac:chgData name="Vera Reichlin-Meldegg" userId="9c6d82ff-0baa-4c52-bad5-462cbe1d6f99" providerId="ADAL" clId="{6139C66B-1CD6-4CDD-BCBB-B17F2427F1ED}" dt="2018-10-05T07:14:28.019" v="68" actId="478"/>
            <ac:spMkLst>
              <pc:docMk/>
              <pc:sldMasterMk cId="2167971415" sldId="2147483675"/>
              <pc:sldLayoutMk cId="2573683557" sldId="2147483697"/>
              <ac:spMk id="40" creationId="{0EE47033-EA2E-4BDB-826F-45B8F8FFEC65}"/>
            </ac:spMkLst>
          </pc:spChg>
          <pc:spChg chg="del">
            <ac:chgData name="Vera Reichlin-Meldegg" userId="9c6d82ff-0baa-4c52-bad5-462cbe1d6f99" providerId="ADAL" clId="{6139C66B-1CD6-4CDD-BCBB-B17F2427F1ED}" dt="2018-10-05T07:14:26.557" v="67" actId="478"/>
            <ac:spMkLst>
              <pc:docMk/>
              <pc:sldMasterMk cId="2167971415" sldId="2147483675"/>
              <pc:sldLayoutMk cId="2573683557" sldId="2147483697"/>
              <ac:spMk id="41" creationId="{A5D5F640-71D3-4323-AB42-8699C481BD3F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42" creationId="{D302257E-44E1-4EF5-A54B-7834F0179513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43" creationId="{FA0E1EA7-0330-4F99-8101-3592D169DE74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44" creationId="{E02C3A7F-5882-4ABC-9E50-45EA0D55315F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45" creationId="{A1395F1E-4CA3-4867-ADCF-B610E63FC881}"/>
            </ac:spMkLst>
          </pc:spChg>
          <pc:spChg chg="del">
            <ac:chgData name="Vera Reichlin-Meldegg" userId="9c6d82ff-0baa-4c52-bad5-462cbe1d6f99" providerId="ADAL" clId="{6139C66B-1CD6-4CDD-BCBB-B17F2427F1ED}" dt="2018-10-05T07:15:45.745" v="95" actId="478"/>
            <ac:spMkLst>
              <pc:docMk/>
              <pc:sldMasterMk cId="2167971415" sldId="2147483675"/>
              <pc:sldLayoutMk cId="2573683557" sldId="2147483697"/>
              <ac:spMk id="46" creationId="{1E280A6E-6FD9-4670-A099-354922E3F0D3}"/>
            </ac:spMkLst>
          </pc:spChg>
          <pc:spChg chg="del">
            <ac:chgData name="Vera Reichlin-Meldegg" userId="9c6d82ff-0baa-4c52-bad5-462cbe1d6f99" providerId="ADAL" clId="{6139C66B-1CD6-4CDD-BCBB-B17F2427F1ED}" dt="2018-10-05T07:14:30.292" v="69" actId="478"/>
            <ac:spMkLst>
              <pc:docMk/>
              <pc:sldMasterMk cId="2167971415" sldId="2147483675"/>
              <pc:sldLayoutMk cId="2573683557" sldId="2147483697"/>
              <ac:spMk id="47" creationId="{07C8A887-C362-4588-9B2F-44ED5CE3CB80}"/>
            </ac:spMkLst>
          </pc:spChg>
          <pc:spChg chg="del">
            <ac:chgData name="Vera Reichlin-Meldegg" userId="9c6d82ff-0baa-4c52-bad5-462cbe1d6f99" providerId="ADAL" clId="{6139C66B-1CD6-4CDD-BCBB-B17F2427F1ED}" dt="2018-10-05T07:14:32.757" v="70" actId="478"/>
            <ac:spMkLst>
              <pc:docMk/>
              <pc:sldMasterMk cId="2167971415" sldId="2147483675"/>
              <pc:sldLayoutMk cId="2573683557" sldId="2147483697"/>
              <ac:spMk id="48" creationId="{D3395205-86A8-41CD-BDEE-A75ADF2D0B6D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49" creationId="{A69EA69D-F829-4BCF-B5CE-3588788AA495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50" creationId="{FA0CB553-7E8F-40E1-BAF9-42F168616CF2}"/>
            </ac:spMkLst>
          </pc:spChg>
          <pc:spChg chg="del mod">
            <ac:chgData name="Vera Reichlin-Meldegg" userId="9c6d82ff-0baa-4c52-bad5-462cbe1d6f99" providerId="ADAL" clId="{6139C66B-1CD6-4CDD-BCBB-B17F2427F1ED}" dt="2018-10-05T07:19:38.507" v="153" actId="478"/>
            <ac:spMkLst>
              <pc:docMk/>
              <pc:sldMasterMk cId="2167971415" sldId="2147483675"/>
              <pc:sldLayoutMk cId="2573683557" sldId="2147483697"/>
              <ac:spMk id="51" creationId="{DF2FF92A-59ED-4599-B2C9-3C56580E331E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2" creationId="{A646FD11-507E-47CB-8D73-FA5357406B06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3" creationId="{95219AE8-22FB-4706-9DFC-C0C4A5453954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4" creationId="{A8E8C101-87CB-432C-AF8E-DB345A354AA3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5" creationId="{F43FF498-C29D-4E48-90AF-B031C2E512E0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6" creationId="{D9A11A7F-FA1F-45C7-A5FA-2E01FD633A1A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7" creationId="{683542CF-3519-418C-8C1B-6E274809FC0D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8" creationId="{372BD78C-5EE6-4B27-A60D-8BC480EE3C6B}"/>
            </ac:spMkLst>
          </pc:spChg>
          <pc:spChg chg="add del mod">
            <ac:chgData name="Vera Reichlin-Meldegg" userId="9c6d82ff-0baa-4c52-bad5-462cbe1d6f99" providerId="ADAL" clId="{6139C66B-1CD6-4CDD-BCBB-B17F2427F1ED}" dt="2018-10-05T07:35:16.072" v="440" actId="478"/>
            <ac:spMkLst>
              <pc:docMk/>
              <pc:sldMasterMk cId="2167971415" sldId="2147483675"/>
              <pc:sldLayoutMk cId="2573683557" sldId="2147483697"/>
              <ac:spMk id="59" creationId="{2128614D-6CF5-4718-9267-8ECA12D71D30}"/>
            </ac:spMkLst>
          </pc:spChg>
          <pc:spChg chg="add del mod">
            <ac:chgData name="Vera Reichlin-Meldegg" userId="9c6d82ff-0baa-4c52-bad5-462cbe1d6f99" providerId="ADAL" clId="{6139C66B-1CD6-4CDD-BCBB-B17F2427F1ED}" dt="2018-10-05T07:34:48.259" v="439" actId="478"/>
            <ac:spMkLst>
              <pc:docMk/>
              <pc:sldMasterMk cId="2167971415" sldId="2147483675"/>
              <pc:sldLayoutMk cId="2573683557" sldId="2147483697"/>
              <ac:spMk id="60" creationId="{A1724BE5-51E4-4933-895E-61E2A7B2D97D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45.168" v="477" actId="207"/>
          <pc:sldLayoutMkLst>
            <pc:docMk/>
            <pc:sldMasterMk cId="2167971415" sldId="2147483675"/>
            <pc:sldLayoutMk cId="238991595" sldId="2147483699"/>
          </pc:sldLayoutMkLst>
          <pc:spChg chg="mod">
            <ac:chgData name="Vera Reichlin-Meldegg" userId="9c6d82ff-0baa-4c52-bad5-462cbe1d6f99" providerId="ADAL" clId="{6139C66B-1CD6-4CDD-BCBB-B17F2427F1ED}" dt="2018-10-05T09:12:45.168" v="477" actId="207"/>
            <ac:spMkLst>
              <pc:docMk/>
              <pc:sldMasterMk cId="2167971415" sldId="2147483675"/>
              <pc:sldLayoutMk cId="238991595" sldId="2147483699"/>
              <ac:spMk id="2" creationId="{D76846E8-BD81-47C6-AAC0-E1C6A8EDB71D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2:55.809" v="480" actId="207"/>
          <pc:sldLayoutMkLst>
            <pc:docMk/>
            <pc:sldMasterMk cId="2167971415" sldId="2147483675"/>
            <pc:sldLayoutMk cId="1309237652" sldId="2147483700"/>
          </pc:sldLayoutMkLst>
          <pc:spChg chg="mod">
            <ac:chgData name="Vera Reichlin-Meldegg" userId="9c6d82ff-0baa-4c52-bad5-462cbe1d6f99" providerId="ADAL" clId="{6139C66B-1CD6-4CDD-BCBB-B17F2427F1ED}" dt="2018-10-05T09:12:55.809" v="480" actId="207"/>
            <ac:spMkLst>
              <pc:docMk/>
              <pc:sldMasterMk cId="2167971415" sldId="2147483675"/>
              <pc:sldLayoutMk cId="1309237652" sldId="2147483700"/>
              <ac:spMk id="2" creationId="{C5044857-B2DD-4A2B-A5CD-4DC5507EB241}"/>
            </ac:spMkLst>
          </pc:spChg>
        </pc:sldLayoutChg>
        <pc:sldLayoutChg chg="del">
          <pc:chgData name="Vera Reichlin-Meldegg" userId="9c6d82ff-0baa-4c52-bad5-462cbe1d6f99" providerId="ADAL" clId="{6139C66B-1CD6-4CDD-BCBB-B17F2427F1ED}" dt="2018-10-05T07:35:25.326" v="441" actId="2696"/>
          <pc:sldLayoutMkLst>
            <pc:docMk/>
            <pc:sldMasterMk cId="2167971415" sldId="2147483675"/>
            <pc:sldLayoutMk cId="350802761" sldId="2147483701"/>
          </pc:sldLayoutMkLst>
        </pc:sldLayoutChg>
        <pc:sldLayoutChg chg="modSp">
          <pc:chgData name="Vera Reichlin-Meldegg" userId="9c6d82ff-0baa-4c52-bad5-462cbe1d6f99" providerId="ADAL" clId="{6139C66B-1CD6-4CDD-BCBB-B17F2427F1ED}" dt="2018-10-05T09:12:26.312" v="472" actId="207"/>
          <pc:sldLayoutMkLst>
            <pc:docMk/>
            <pc:sldMasterMk cId="2167971415" sldId="2147483675"/>
            <pc:sldLayoutMk cId="4150742318" sldId="2147483703"/>
          </pc:sldLayoutMkLst>
          <pc:spChg chg="mod">
            <ac:chgData name="Vera Reichlin-Meldegg" userId="9c6d82ff-0baa-4c52-bad5-462cbe1d6f99" providerId="ADAL" clId="{6139C66B-1CD6-4CDD-BCBB-B17F2427F1ED}" dt="2018-10-05T09:12:26.312" v="472" actId="207"/>
            <ac:spMkLst>
              <pc:docMk/>
              <pc:sldMasterMk cId="2167971415" sldId="2147483675"/>
              <pc:sldLayoutMk cId="4150742318" sldId="2147483703"/>
              <ac:spMk id="5" creationId="{F06D5196-E070-4838-9DC2-637B69B1E39A}"/>
            </ac:spMkLst>
          </pc:spChg>
        </pc:sldLayoutChg>
        <pc:sldLayoutChg chg="modSp">
          <pc:chgData name="Vera Reichlin-Meldegg" userId="9c6d82ff-0baa-4c52-bad5-462cbe1d6f99" providerId="ADAL" clId="{6139C66B-1CD6-4CDD-BCBB-B17F2427F1ED}" dt="2018-10-05T09:13:03.586" v="482" actId="207"/>
          <pc:sldLayoutMkLst>
            <pc:docMk/>
            <pc:sldMasterMk cId="2167971415" sldId="2147483675"/>
            <pc:sldLayoutMk cId="3798521998" sldId="2147483704"/>
          </pc:sldLayoutMkLst>
          <pc:spChg chg="mod">
            <ac:chgData name="Vera Reichlin-Meldegg" userId="9c6d82ff-0baa-4c52-bad5-462cbe1d6f99" providerId="ADAL" clId="{6139C66B-1CD6-4CDD-BCBB-B17F2427F1ED}" dt="2018-10-05T09:13:03.586" v="482" actId="207"/>
            <ac:spMkLst>
              <pc:docMk/>
              <pc:sldMasterMk cId="2167971415" sldId="2147483675"/>
              <pc:sldLayoutMk cId="3798521998" sldId="2147483704"/>
              <ac:spMk id="2" creationId="{7E0440B9-FDED-4DEE-B218-A5F5912D4F17}"/>
            </ac:spMkLst>
          </pc:spChg>
        </pc:sldLayoutChg>
      </pc:sldMasterChg>
    </pc:docChg>
  </pc:docChgLst>
  <pc:docChgLst>
    <pc:chgData name="Sonali Jain" userId="217aede0-898e-4154-a3ea-af8af56e7adc" providerId="ADAL" clId="{023AB885-7EFE-49FF-AFD4-6D04F24C8D28}"/>
    <pc:docChg chg="undo custSel addSld modSld modMainMaster">
      <pc:chgData name="Sonali Jain" userId="217aede0-898e-4154-a3ea-af8af56e7adc" providerId="ADAL" clId="{023AB885-7EFE-49FF-AFD4-6D04F24C8D28}" dt="2020-01-20T15:51:13.749" v="88"/>
      <pc:docMkLst>
        <pc:docMk/>
      </pc:docMkLst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2081348194" sldId="267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411974364" sldId="268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809557494" sldId="269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850220369" sldId="270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275698337" sldId="271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316983237" sldId="313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879840605" sldId="316"/>
        </pc:sldMkLst>
      </pc:sldChg>
      <pc:sldChg chg="add modAnim">
        <pc:chgData name="Sonali Jain" userId="217aede0-898e-4154-a3ea-af8af56e7adc" providerId="ADAL" clId="{023AB885-7EFE-49FF-AFD4-6D04F24C8D28}" dt="2020-01-20T15:45:42.296" v="17"/>
        <pc:sldMkLst>
          <pc:docMk/>
          <pc:sldMk cId="873040334" sldId="322"/>
        </pc:sldMkLst>
      </pc:sldChg>
      <pc:sldChg chg="modSp add modAnim">
        <pc:chgData name="Sonali Jain" userId="217aede0-898e-4154-a3ea-af8af56e7adc" providerId="ADAL" clId="{023AB885-7EFE-49FF-AFD4-6D04F24C8D28}" dt="2020-01-20T15:49:13.283" v="60" actId="20577"/>
        <pc:sldMkLst>
          <pc:docMk/>
          <pc:sldMk cId="831061331" sldId="350"/>
        </pc:sldMkLst>
        <pc:spChg chg="mod">
          <ac:chgData name="Sonali Jain" userId="217aede0-898e-4154-a3ea-af8af56e7adc" providerId="ADAL" clId="{023AB885-7EFE-49FF-AFD4-6D04F24C8D28}" dt="2020-01-20T15:49:13.283" v="60" actId="20577"/>
          <ac:spMkLst>
            <pc:docMk/>
            <pc:sldMk cId="831061331" sldId="350"/>
            <ac:spMk id="6" creationId="{7D7BCFCD-0495-4586-8CF1-5FD561C7E84C}"/>
          </ac:spMkLst>
        </pc:spChg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552599029" sldId="382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038958431" sldId="384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4293395734" sldId="386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314792891" sldId="389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690989222" sldId="393"/>
        </pc:sldMkLst>
      </pc:sldChg>
      <pc:sldChg chg="modSp add modAnim">
        <pc:chgData name="Sonali Jain" userId="217aede0-898e-4154-a3ea-af8af56e7adc" providerId="ADAL" clId="{023AB885-7EFE-49FF-AFD4-6D04F24C8D28}" dt="2020-01-20T15:51:13.749" v="88"/>
        <pc:sldMkLst>
          <pc:docMk/>
          <pc:sldMk cId="746331097" sldId="398"/>
        </pc:sldMkLst>
        <pc:spChg chg="mod">
          <ac:chgData name="Sonali Jain" userId="217aede0-898e-4154-a3ea-af8af56e7adc" providerId="ADAL" clId="{023AB885-7EFE-49FF-AFD4-6D04F24C8D28}" dt="2020-01-20T15:50:05.025" v="63" actId="20577"/>
          <ac:spMkLst>
            <pc:docMk/>
            <pc:sldMk cId="746331097" sldId="398"/>
            <ac:spMk id="2" creationId="{6E4A6FB8-9B33-4A2B-BFF7-9160BCE84589}"/>
          </ac:spMkLst>
        </pc:spChg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303204344" sldId="404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945104476" sldId="405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2869250355" sldId="764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017354449" sldId="765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290503768" sldId="766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639726657" sldId="767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886251545" sldId="768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2066610835" sldId="769"/>
        </pc:sldMkLst>
      </pc:sldChg>
      <pc:sldChg chg="add">
        <pc:chgData name="Sonali Jain" userId="217aede0-898e-4154-a3ea-af8af56e7adc" providerId="ADAL" clId="{023AB885-7EFE-49FF-AFD4-6D04F24C8D28}" dt="2020-01-20T08:58:45.700" v="0"/>
        <pc:sldMkLst>
          <pc:docMk/>
          <pc:sldMk cId="1719169897" sldId="770"/>
        </pc:sldMkLst>
      </pc:sldChg>
      <pc:sldMasterChg chg="modSp modSldLayout">
        <pc:chgData name="Sonali Jain" userId="217aede0-898e-4154-a3ea-af8af56e7adc" providerId="ADAL" clId="{023AB885-7EFE-49FF-AFD4-6D04F24C8D28}" dt="2020-01-20T08:59:19.880" v="12" actId="20577"/>
        <pc:sldMasterMkLst>
          <pc:docMk/>
          <pc:sldMasterMk cId="2167971415" sldId="2147483675"/>
        </pc:sldMasterMkLst>
        <pc:spChg chg="mod">
          <ac:chgData name="Sonali Jain" userId="217aede0-898e-4154-a3ea-af8af56e7adc" providerId="ADAL" clId="{023AB885-7EFE-49FF-AFD4-6D04F24C8D28}" dt="2020-01-20T08:59:06.521" v="4" actId="20577"/>
          <ac:spMkLst>
            <pc:docMk/>
            <pc:sldMasterMk cId="2167971415" sldId="2147483675"/>
            <ac:spMk id="4" creationId="{588072A5-439F-4750-8D43-6184C6396837}"/>
          </ac:spMkLst>
        </pc:spChg>
        <pc:sldLayoutChg chg="modSp">
          <pc:chgData name="Sonali Jain" userId="217aede0-898e-4154-a3ea-af8af56e7adc" providerId="ADAL" clId="{023AB885-7EFE-49FF-AFD4-6D04F24C8D28}" dt="2020-01-20T08:59:14.232" v="8" actId="20577"/>
          <pc:sldLayoutMkLst>
            <pc:docMk/>
            <pc:sldMasterMk cId="2167971415" sldId="2147483675"/>
            <pc:sldLayoutMk cId="4060392870" sldId="2147483677"/>
          </pc:sldLayoutMkLst>
          <pc:spChg chg="mod">
            <ac:chgData name="Sonali Jain" userId="217aede0-898e-4154-a3ea-af8af56e7adc" providerId="ADAL" clId="{023AB885-7EFE-49FF-AFD4-6D04F24C8D28}" dt="2020-01-20T08:59:14.232" v="8" actId="20577"/>
            <ac:spMkLst>
              <pc:docMk/>
              <pc:sldMasterMk cId="2167971415" sldId="2147483675"/>
              <pc:sldLayoutMk cId="4060392870" sldId="2147483677"/>
              <ac:spMk id="21" creationId="{41FCA12E-F72C-4860-834B-28291B359ED9}"/>
            </ac:spMkLst>
          </pc:spChg>
        </pc:sldLayoutChg>
        <pc:sldLayoutChg chg="modSp">
          <pc:chgData name="Sonali Jain" userId="217aede0-898e-4154-a3ea-af8af56e7adc" providerId="ADAL" clId="{023AB885-7EFE-49FF-AFD4-6D04F24C8D28}" dt="2020-01-20T08:59:19.880" v="12" actId="20577"/>
          <pc:sldLayoutMkLst>
            <pc:docMk/>
            <pc:sldMasterMk cId="2167971415" sldId="2147483675"/>
            <pc:sldLayoutMk cId="2188238233" sldId="2147483702"/>
          </pc:sldLayoutMkLst>
          <pc:spChg chg="mod">
            <ac:chgData name="Sonali Jain" userId="217aede0-898e-4154-a3ea-af8af56e7adc" providerId="ADAL" clId="{023AB885-7EFE-49FF-AFD4-6D04F24C8D28}" dt="2020-01-20T08:59:19.880" v="12" actId="20577"/>
            <ac:spMkLst>
              <pc:docMk/>
              <pc:sldMasterMk cId="2167971415" sldId="2147483675"/>
              <pc:sldLayoutMk cId="2188238233" sldId="2147483702"/>
              <ac:spMk id="21" creationId="{41FCA12E-F72C-4860-834B-28291B359ED9}"/>
            </ac:spMkLst>
          </pc:spChg>
        </pc:sldLayoutChg>
      </pc:sldMasterChg>
    </pc:docChg>
  </pc:docChgLst>
  <pc:docChgLst>
    <pc:chgData clId="Web-{AAB90467-DA5E-4C05-9355-CF19E258BCD5}"/>
    <pc:docChg chg="modSld">
      <pc:chgData name="" userId="" providerId="" clId="Web-{AAB90467-DA5E-4C05-9355-CF19E258BCD5}" dt="2018-10-31T06:34:03.567" v="0"/>
      <pc:docMkLst>
        <pc:docMk/>
      </pc:docMkLst>
      <pc:sldChg chg="addSp">
        <pc:chgData name="" userId="" providerId="" clId="Web-{AAB90467-DA5E-4C05-9355-CF19E258BCD5}" dt="2018-10-31T06:34:03.567" v="0"/>
        <pc:sldMkLst>
          <pc:docMk/>
          <pc:sldMk cId="3404784324" sldId="259"/>
        </pc:sldMkLst>
        <pc:spChg chg="add">
          <ac:chgData name="" userId="" providerId="" clId="Web-{AAB90467-DA5E-4C05-9355-CF19E258BCD5}" dt="2018-10-31T06:34:03.567" v="0"/>
          <ac:spMkLst>
            <pc:docMk/>
            <pc:sldMk cId="3404784324" sldId="259"/>
            <ac:spMk id="6" creationId="{21CD6CEB-BAC4-4236-9B27-067921D4B1A9}"/>
          </ac:spMkLst>
        </pc:spChg>
      </pc:sldChg>
    </pc:docChg>
  </pc:docChgLst>
  <pc:docChgLst>
    <pc:chgData name="Sonali Jain" userId="S::sonali.jain@nagarro.com::217aede0-898e-4154-a3ea-af8af56e7adc" providerId="AD" clId="Web-{5A1D5F34-FDB8-9244-0715-674E73D72068}"/>
    <pc:docChg chg="delSld modSld">
      <pc:chgData name="Sonali Jain" userId="S::sonali.jain@nagarro.com::217aede0-898e-4154-a3ea-af8af56e7adc" providerId="AD" clId="Web-{5A1D5F34-FDB8-9244-0715-674E73D72068}" dt="2020-01-21T04:48:41.865" v="19" actId="20577"/>
      <pc:docMkLst>
        <pc:docMk/>
      </pc:docMkLst>
      <pc:sldChg chg="modSp">
        <pc:chgData name="Sonali Jain" userId="S::sonali.jain@nagarro.com::217aede0-898e-4154-a3ea-af8af56e7adc" providerId="AD" clId="Web-{5A1D5F34-FDB8-9244-0715-674E73D72068}" dt="2020-01-21T04:48:07.988" v="16" actId="20577"/>
        <pc:sldMkLst>
          <pc:docMk/>
          <pc:sldMk cId="3314792891" sldId="389"/>
        </pc:sldMkLst>
        <pc:spChg chg="mod">
          <ac:chgData name="Sonali Jain" userId="S::sonali.jain@nagarro.com::217aede0-898e-4154-a3ea-af8af56e7adc" providerId="AD" clId="Web-{5A1D5F34-FDB8-9244-0715-674E73D72068}" dt="2020-01-21T04:48:07.988" v="16" actId="20577"/>
          <ac:spMkLst>
            <pc:docMk/>
            <pc:sldMk cId="3314792891" sldId="389"/>
            <ac:spMk id="22" creationId="{AD1FF64F-C6C0-46A9-B54E-6F4C82A44DF9}"/>
          </ac:spMkLst>
        </pc:spChg>
      </pc:sldChg>
      <pc:sldChg chg="modSp">
        <pc:chgData name="Sonali Jain" userId="S::sonali.jain@nagarro.com::217aede0-898e-4154-a3ea-af8af56e7adc" providerId="AD" clId="Web-{5A1D5F34-FDB8-9244-0715-674E73D72068}" dt="2020-01-21T04:48:37.786" v="17" actId="20577"/>
        <pc:sldMkLst>
          <pc:docMk/>
          <pc:sldMk cId="746331097" sldId="398"/>
        </pc:sldMkLst>
        <pc:spChg chg="mod">
          <ac:chgData name="Sonali Jain" userId="S::sonali.jain@nagarro.com::217aede0-898e-4154-a3ea-af8af56e7adc" providerId="AD" clId="Web-{5A1D5F34-FDB8-9244-0715-674E73D72068}" dt="2020-01-21T04:11:01.999" v="0" actId="1076"/>
          <ac:spMkLst>
            <pc:docMk/>
            <pc:sldMk cId="746331097" sldId="398"/>
            <ac:spMk id="3" creationId="{28488D39-02AB-4306-B8BA-8C7D1E1A0552}"/>
          </ac:spMkLst>
        </pc:spChg>
        <pc:spChg chg="mod">
          <ac:chgData name="Sonali Jain" userId="S::sonali.jain@nagarro.com::217aede0-898e-4154-a3ea-af8af56e7adc" providerId="AD" clId="Web-{5A1D5F34-FDB8-9244-0715-674E73D72068}" dt="2020-01-21T04:48:37.786" v="17" actId="20577"/>
          <ac:spMkLst>
            <pc:docMk/>
            <pc:sldMk cId="746331097" sldId="398"/>
            <ac:spMk id="4" creationId="{D4D029C2-A6F2-49B3-8907-DC15B5338492}"/>
          </ac:spMkLst>
        </pc:spChg>
        <pc:spChg chg="mod">
          <ac:chgData name="Sonali Jain" userId="S::sonali.jain@nagarro.com::217aede0-898e-4154-a3ea-af8af56e7adc" providerId="AD" clId="Web-{5A1D5F34-FDB8-9244-0715-674E73D72068}" dt="2020-01-21T04:11:02.061" v="2" actId="1076"/>
          <ac:spMkLst>
            <pc:docMk/>
            <pc:sldMk cId="746331097" sldId="398"/>
            <ac:spMk id="6" creationId="{7D7BCFCD-0495-4586-8CF1-5FD561C7E84C}"/>
          </ac:spMkLst>
        </pc:spChg>
        <pc:cxnChg chg="mod">
          <ac:chgData name="Sonali Jain" userId="S::sonali.jain@nagarro.com::217aede0-898e-4154-a3ea-af8af56e7adc" providerId="AD" clId="Web-{5A1D5F34-FDB8-9244-0715-674E73D72068}" dt="2020-01-21T04:11:02.077" v="3" actId="1076"/>
          <ac:cxnSpMkLst>
            <pc:docMk/>
            <pc:sldMk cId="746331097" sldId="398"/>
            <ac:cxnSpMk id="7" creationId="{1A10E294-3C2F-4019-99CA-DE768E7E4D29}"/>
          </ac:cxnSpMkLst>
        </pc:cxnChg>
      </pc:sldChg>
      <pc:sldChg chg="del">
        <pc:chgData name="Sonali Jain" userId="S::sonali.jain@nagarro.com::217aede0-898e-4154-a3ea-af8af56e7adc" providerId="AD" clId="Web-{5A1D5F34-FDB8-9244-0715-674E73D72068}" dt="2020-01-21T04:29:52.464" v="14"/>
        <pc:sldMkLst>
          <pc:docMk/>
          <pc:sldMk cId="303204344" sldId="404"/>
        </pc:sldMkLst>
      </pc:sldChg>
      <pc:sldChg chg="addAnim modAnim">
        <pc:chgData name="Sonali Jain" userId="S::sonali.jain@nagarro.com::217aede0-898e-4154-a3ea-af8af56e7adc" providerId="AD" clId="Web-{5A1D5F34-FDB8-9244-0715-674E73D72068}" dt="2020-01-21T04:29:05.274" v="13"/>
        <pc:sldMkLst>
          <pc:docMk/>
          <pc:sldMk cId="1290503768" sldId="766"/>
        </pc:sldMkLst>
      </pc:sldChg>
    </pc:docChg>
  </pc:docChgLst>
  <pc:docChgLst>
    <pc:chgData name="Aarzoo Trehan" userId="S::aarzoo.trehan@nagarro.com::7ad97823-f0b5-41fe-9669-70707fdd4e49" providerId="AD" clId="Web-{32371373-4944-4EA6-7B65-254E6FB9562E}"/>
    <pc:docChg chg="addSld delSld modSld sldOrd">
      <pc:chgData name="Aarzoo Trehan" userId="S::aarzoo.trehan@nagarro.com::7ad97823-f0b5-41fe-9669-70707fdd4e49" providerId="AD" clId="Web-{32371373-4944-4EA6-7B65-254E6FB9562E}" dt="2020-01-20T17:21:09.457" v="167" actId="20577"/>
      <pc:docMkLst>
        <pc:docMk/>
      </pc:docMkLst>
      <pc:sldChg chg="del">
        <pc:chgData name="Aarzoo Trehan" userId="S::aarzoo.trehan@nagarro.com::7ad97823-f0b5-41fe-9669-70707fdd4e49" providerId="AD" clId="Web-{32371373-4944-4EA6-7B65-254E6FB9562E}" dt="2020-01-20T17:01:41.910" v="121"/>
        <pc:sldMkLst>
          <pc:docMk/>
          <pc:sldMk cId="3229723070" sldId="314"/>
        </pc:sldMkLst>
      </pc:sldChg>
      <pc:sldChg chg="modSp">
        <pc:chgData name="Aarzoo Trehan" userId="S::aarzoo.trehan@nagarro.com::7ad97823-f0b5-41fe-9669-70707fdd4e49" providerId="AD" clId="Web-{32371373-4944-4EA6-7B65-254E6FB9562E}" dt="2020-01-20T17:02:39.208" v="142" actId="20577"/>
        <pc:sldMkLst>
          <pc:docMk/>
          <pc:sldMk cId="2519370555" sldId="315"/>
        </pc:sldMkLst>
        <pc:spChg chg="mod">
          <ac:chgData name="Aarzoo Trehan" userId="S::aarzoo.trehan@nagarro.com::7ad97823-f0b5-41fe-9669-70707fdd4e49" providerId="AD" clId="Web-{32371373-4944-4EA6-7B65-254E6FB9562E}" dt="2020-01-20T17:02:39.208" v="142" actId="20577"/>
          <ac:spMkLst>
            <pc:docMk/>
            <pc:sldMk cId="2519370555" sldId="315"/>
            <ac:spMk id="3" creationId="{A15C9170-0306-4060-A236-BCBAC605BD80}"/>
          </ac:spMkLst>
        </pc:spChg>
      </pc:sldChg>
      <pc:sldChg chg="modSp">
        <pc:chgData name="Aarzoo Trehan" userId="S::aarzoo.trehan@nagarro.com::7ad97823-f0b5-41fe-9669-70707fdd4e49" providerId="AD" clId="Web-{32371373-4944-4EA6-7B65-254E6FB9562E}" dt="2020-01-20T17:02:50.052" v="154" actId="20577"/>
        <pc:sldMkLst>
          <pc:docMk/>
          <pc:sldMk cId="231120507" sldId="320"/>
        </pc:sldMkLst>
        <pc:spChg chg="mod">
          <ac:chgData name="Aarzoo Trehan" userId="S::aarzoo.trehan@nagarro.com::7ad97823-f0b5-41fe-9669-70707fdd4e49" providerId="AD" clId="Web-{32371373-4944-4EA6-7B65-254E6FB9562E}" dt="2020-01-20T17:02:50.052" v="154" actId="20577"/>
          <ac:spMkLst>
            <pc:docMk/>
            <pc:sldMk cId="231120507" sldId="320"/>
            <ac:spMk id="3" creationId="{5CB73E04-84A7-418B-AB36-F816EAE75E39}"/>
          </ac:spMkLst>
        </pc:spChg>
      </pc:sldChg>
      <pc:sldChg chg="modSp">
        <pc:chgData name="Aarzoo Trehan" userId="S::aarzoo.trehan@nagarro.com::7ad97823-f0b5-41fe-9669-70707fdd4e49" providerId="AD" clId="Web-{32371373-4944-4EA6-7B65-254E6FB9562E}" dt="2020-01-20T16:51:29.587" v="24" actId="20577"/>
        <pc:sldMkLst>
          <pc:docMk/>
          <pc:sldMk cId="492454341" sldId="402"/>
        </pc:sldMkLst>
        <pc:spChg chg="mod">
          <ac:chgData name="Aarzoo Trehan" userId="S::aarzoo.trehan@nagarro.com::7ad97823-f0b5-41fe-9669-70707fdd4e49" providerId="AD" clId="Web-{32371373-4944-4EA6-7B65-254E6FB9562E}" dt="2020-01-20T16:51:29.587" v="24" actId="20577"/>
          <ac:spMkLst>
            <pc:docMk/>
            <pc:sldMk cId="492454341" sldId="402"/>
            <ac:spMk id="4" creationId="{0CB21469-054B-4B0A-98F7-BA32D4FA450F}"/>
          </ac:spMkLst>
        </pc:spChg>
      </pc:sldChg>
      <pc:sldChg chg="modSp">
        <pc:chgData name="Aarzoo Trehan" userId="S::aarzoo.trehan@nagarro.com::7ad97823-f0b5-41fe-9669-70707fdd4e49" providerId="AD" clId="Web-{32371373-4944-4EA6-7B65-254E6FB9562E}" dt="2020-01-20T17:21:09.457" v="167" actId="20577"/>
        <pc:sldMkLst>
          <pc:docMk/>
          <pc:sldMk cId="3383848007" sldId="727"/>
        </pc:sldMkLst>
        <pc:spChg chg="mod">
          <ac:chgData name="Aarzoo Trehan" userId="S::aarzoo.trehan@nagarro.com::7ad97823-f0b5-41fe-9669-70707fdd4e49" providerId="AD" clId="Web-{32371373-4944-4EA6-7B65-254E6FB9562E}" dt="2020-01-20T17:21:09.457" v="167" actId="20577"/>
          <ac:spMkLst>
            <pc:docMk/>
            <pc:sldMk cId="3383848007" sldId="727"/>
            <ac:spMk id="4" creationId="{69FE241A-B0F7-4932-B949-B550C8951209}"/>
          </ac:spMkLst>
        </pc:spChg>
      </pc:sldChg>
      <pc:sldChg chg="modSp">
        <pc:chgData name="Aarzoo Trehan" userId="S::aarzoo.trehan@nagarro.com::7ad97823-f0b5-41fe-9669-70707fdd4e49" providerId="AD" clId="Web-{32371373-4944-4EA6-7B65-254E6FB9562E}" dt="2020-01-20T16:53:38.574" v="27" actId="20577"/>
        <pc:sldMkLst>
          <pc:docMk/>
          <pc:sldMk cId="3327387909" sldId="731"/>
        </pc:sldMkLst>
        <pc:spChg chg="mod">
          <ac:chgData name="Aarzoo Trehan" userId="S::aarzoo.trehan@nagarro.com::7ad97823-f0b5-41fe-9669-70707fdd4e49" providerId="AD" clId="Web-{32371373-4944-4EA6-7B65-254E6FB9562E}" dt="2020-01-20T16:53:38.574" v="27" actId="20577"/>
          <ac:spMkLst>
            <pc:docMk/>
            <pc:sldMk cId="3327387909" sldId="731"/>
            <ac:spMk id="4" creationId="{C1ECA18C-0683-4466-BAD2-90FE96D7805D}"/>
          </ac:spMkLst>
        </pc:spChg>
      </pc:sldChg>
      <pc:sldChg chg="del">
        <pc:chgData name="Aarzoo Trehan" userId="S::aarzoo.trehan@nagarro.com::7ad97823-f0b5-41fe-9669-70707fdd4e49" providerId="AD" clId="Web-{32371373-4944-4EA6-7B65-254E6FB9562E}" dt="2020-01-20T16:57:47.234" v="59"/>
        <pc:sldMkLst>
          <pc:docMk/>
          <pc:sldMk cId="2672668062" sldId="733"/>
        </pc:sldMkLst>
      </pc:sldChg>
      <pc:sldChg chg="addSp delSp modSp addAnim delAnim">
        <pc:chgData name="Aarzoo Trehan" userId="S::aarzoo.trehan@nagarro.com::7ad97823-f0b5-41fe-9669-70707fdd4e49" providerId="AD" clId="Web-{32371373-4944-4EA6-7B65-254E6FB9562E}" dt="2020-01-20T16:42:48.109" v="5"/>
        <pc:sldMkLst>
          <pc:docMk/>
          <pc:sldMk cId="3151002807" sldId="734"/>
        </pc:sldMkLst>
        <pc:spChg chg="mod">
          <ac:chgData name="Aarzoo Trehan" userId="S::aarzoo.trehan@nagarro.com::7ad97823-f0b5-41fe-9669-70707fdd4e49" providerId="AD" clId="Web-{32371373-4944-4EA6-7B65-254E6FB9562E}" dt="2020-01-20T16:42:20.125" v="2" actId="20577"/>
          <ac:spMkLst>
            <pc:docMk/>
            <pc:sldMk cId="3151002807" sldId="734"/>
            <ac:spMk id="4" creationId="{E889709A-D6D9-482E-81C5-A3796B55BED8}"/>
          </ac:spMkLst>
        </pc:spChg>
        <pc:picChg chg="add del">
          <ac:chgData name="Aarzoo Trehan" userId="S::aarzoo.trehan@nagarro.com::7ad97823-f0b5-41fe-9669-70707fdd4e49" providerId="AD" clId="Web-{32371373-4944-4EA6-7B65-254E6FB9562E}" dt="2020-01-20T16:42:48.109" v="5"/>
          <ac:picMkLst>
            <pc:docMk/>
            <pc:sldMk cId="3151002807" sldId="734"/>
            <ac:picMk id="7" creationId="{83E085BA-1E94-4BF4-A181-37867821EA58}"/>
          </ac:picMkLst>
        </pc:picChg>
      </pc:sldChg>
      <pc:sldChg chg="del">
        <pc:chgData name="Aarzoo Trehan" userId="S::aarzoo.trehan@nagarro.com::7ad97823-f0b5-41fe-9669-70707fdd4e49" providerId="AD" clId="Web-{32371373-4944-4EA6-7B65-254E6FB9562E}" dt="2020-01-20T16:42:03.515" v="0"/>
        <pc:sldMkLst>
          <pc:docMk/>
          <pc:sldMk cId="249406110" sldId="751"/>
        </pc:sldMkLst>
      </pc:sldChg>
      <pc:sldChg chg="delSp modSp">
        <pc:chgData name="Aarzoo Trehan" userId="S::aarzoo.trehan@nagarro.com::7ad97823-f0b5-41fe-9669-70707fdd4e49" providerId="AD" clId="Web-{32371373-4944-4EA6-7B65-254E6FB9562E}" dt="2020-01-20T17:02:57.240" v="157" actId="20577"/>
        <pc:sldMkLst>
          <pc:docMk/>
          <pc:sldMk cId="3960171563" sldId="760"/>
        </pc:sldMkLst>
        <pc:spChg chg="mod">
          <ac:chgData name="Aarzoo Trehan" userId="S::aarzoo.trehan@nagarro.com::7ad97823-f0b5-41fe-9669-70707fdd4e49" providerId="AD" clId="Web-{32371373-4944-4EA6-7B65-254E6FB9562E}" dt="2020-01-20T16:44:36.939" v="17" actId="20577"/>
          <ac:spMkLst>
            <pc:docMk/>
            <pc:sldMk cId="3960171563" sldId="760"/>
            <ac:spMk id="2" creationId="{B80A7C05-A4FE-47A5-AAD7-603E3B88F318}"/>
          </ac:spMkLst>
        </pc:spChg>
        <pc:spChg chg="del">
          <ac:chgData name="Aarzoo Trehan" userId="S::aarzoo.trehan@nagarro.com::7ad97823-f0b5-41fe-9669-70707fdd4e49" providerId="AD" clId="Web-{32371373-4944-4EA6-7B65-254E6FB9562E}" dt="2020-01-20T16:44:32.033" v="6"/>
          <ac:spMkLst>
            <pc:docMk/>
            <pc:sldMk cId="3960171563" sldId="760"/>
            <ac:spMk id="3" creationId="{6D8AED54-4610-45A6-8FC7-F04B9486453A}"/>
          </ac:spMkLst>
        </pc:spChg>
        <pc:spChg chg="mod">
          <ac:chgData name="Aarzoo Trehan" userId="S::aarzoo.trehan@nagarro.com::7ad97823-f0b5-41fe-9669-70707fdd4e49" providerId="AD" clId="Web-{32371373-4944-4EA6-7B65-254E6FB9562E}" dt="2020-01-20T17:02:57.240" v="157" actId="20577"/>
          <ac:spMkLst>
            <pc:docMk/>
            <pc:sldMk cId="3960171563" sldId="760"/>
            <ac:spMk id="4" creationId="{0012664C-DF0F-4F87-BFD2-77BFC4E51D0E}"/>
          </ac:spMkLst>
        </pc:spChg>
      </pc:sldChg>
      <pc:sldChg chg="addSp delSp modSp add replId">
        <pc:chgData name="Aarzoo Trehan" userId="S::aarzoo.trehan@nagarro.com::7ad97823-f0b5-41fe-9669-70707fdd4e49" providerId="AD" clId="Web-{32371373-4944-4EA6-7B65-254E6FB9562E}" dt="2020-01-20T16:57:44.719" v="58" actId="20577"/>
        <pc:sldMkLst>
          <pc:docMk/>
          <pc:sldMk cId="523556031" sldId="772"/>
        </pc:sldMkLst>
        <pc:spChg chg="mod">
          <ac:chgData name="Aarzoo Trehan" userId="S::aarzoo.trehan@nagarro.com::7ad97823-f0b5-41fe-9669-70707fdd4e49" providerId="AD" clId="Web-{32371373-4944-4EA6-7B65-254E6FB9562E}" dt="2020-01-20T16:57:44.719" v="58" actId="20577"/>
          <ac:spMkLst>
            <pc:docMk/>
            <pc:sldMk cId="523556031" sldId="772"/>
            <ac:spMk id="5" creationId="{1ADB9708-3D0E-43B0-B8AD-96B66C8CB4E2}"/>
          </ac:spMkLst>
        </pc:spChg>
        <pc:picChg chg="add">
          <ac:chgData name="Aarzoo Trehan" userId="S::aarzoo.trehan@nagarro.com::7ad97823-f0b5-41fe-9669-70707fdd4e49" providerId="AD" clId="Web-{32371373-4944-4EA6-7B65-254E6FB9562E}" dt="2020-01-20T16:57:38.734" v="51"/>
          <ac:picMkLst>
            <pc:docMk/>
            <pc:sldMk cId="523556031" sldId="772"/>
            <ac:picMk id="2" creationId="{198F13A6-EC60-43BA-A7DD-97DEF4FB7851}"/>
          </ac:picMkLst>
        </pc:picChg>
        <pc:picChg chg="del">
          <ac:chgData name="Aarzoo Trehan" userId="S::aarzoo.trehan@nagarro.com::7ad97823-f0b5-41fe-9669-70707fdd4e49" providerId="AD" clId="Web-{32371373-4944-4EA6-7B65-254E6FB9562E}" dt="2020-01-20T16:57:23.812" v="29"/>
          <ac:picMkLst>
            <pc:docMk/>
            <pc:sldMk cId="523556031" sldId="772"/>
            <ac:picMk id="6" creationId="{76DCB115-9FFF-4BA9-AC31-1A65358739CC}"/>
          </ac:picMkLst>
        </pc:picChg>
      </pc:sldChg>
      <pc:sldChg chg="delSp modSp add ord replId">
        <pc:chgData name="Aarzoo Trehan" userId="S::aarzoo.trehan@nagarro.com::7ad97823-f0b5-41fe-9669-70707fdd4e49" providerId="AD" clId="Web-{32371373-4944-4EA6-7B65-254E6FB9562E}" dt="2020-01-20T17:02:00.004" v="125" actId="20577"/>
        <pc:sldMkLst>
          <pc:docMk/>
          <pc:sldMk cId="791276465" sldId="773"/>
        </pc:sldMkLst>
        <pc:spChg chg="mod">
          <ac:chgData name="Aarzoo Trehan" userId="S::aarzoo.trehan@nagarro.com::7ad97823-f0b5-41fe-9669-70707fdd4e49" providerId="AD" clId="Web-{32371373-4944-4EA6-7B65-254E6FB9562E}" dt="2020-01-20T17:01:17.066" v="101" actId="20577"/>
          <ac:spMkLst>
            <pc:docMk/>
            <pc:sldMk cId="791276465" sldId="773"/>
            <ac:spMk id="2" creationId="{41FC3D6E-040E-4B68-9EFF-8A7763C918DD}"/>
          </ac:spMkLst>
        </pc:spChg>
        <pc:spChg chg="mod">
          <ac:chgData name="Aarzoo Trehan" userId="S::aarzoo.trehan@nagarro.com::7ad97823-f0b5-41fe-9669-70707fdd4e49" providerId="AD" clId="Web-{32371373-4944-4EA6-7B65-254E6FB9562E}" dt="2020-01-20T17:02:00.004" v="125" actId="20577"/>
          <ac:spMkLst>
            <pc:docMk/>
            <pc:sldMk cId="791276465" sldId="773"/>
            <ac:spMk id="3" creationId="{5CB73E04-84A7-418B-AB36-F816EAE75E39}"/>
          </ac:spMkLst>
        </pc:spChg>
        <pc:spChg chg="del">
          <ac:chgData name="Aarzoo Trehan" userId="S::aarzoo.trehan@nagarro.com::7ad97823-f0b5-41fe-9669-70707fdd4e49" providerId="AD" clId="Web-{32371373-4944-4EA6-7B65-254E6FB9562E}" dt="2020-01-20T17:01:14.879" v="94"/>
          <ac:spMkLst>
            <pc:docMk/>
            <pc:sldMk cId="791276465" sldId="773"/>
            <ac:spMk id="5" creationId="{2974E088-371B-4A1C-8F0B-2C4C56CA2F70}"/>
          </ac:spMkLst>
        </pc:spChg>
      </pc:sldChg>
    </pc:docChg>
  </pc:docChgLst>
  <pc:docChgLst>
    <pc:chgData name="Swaraj Pal" userId="000a81c0-81a2-4c6b-9563-2073c60478dc" providerId="ADAL" clId="{E4B9782B-25BF-41C8-9CE2-0DC538FFB4C5}"/>
    <pc:docChg chg="undo custSel mod addSld delSld modSld">
      <pc:chgData name="Swaraj Pal" userId="000a81c0-81a2-4c6b-9563-2073c60478dc" providerId="ADAL" clId="{E4B9782B-25BF-41C8-9CE2-0DC538FFB4C5}" dt="2020-01-20T19:14:07.356" v="705" actId="47"/>
      <pc:docMkLst>
        <pc:docMk/>
      </pc:docMkLst>
      <pc:sldChg chg="delSp modSp">
        <pc:chgData name="Swaraj Pal" userId="000a81c0-81a2-4c6b-9563-2073c60478dc" providerId="ADAL" clId="{E4B9782B-25BF-41C8-9CE2-0DC538FFB4C5}" dt="2020-01-20T17:18:59.341" v="472" actId="14100"/>
        <pc:sldMkLst>
          <pc:docMk/>
          <pc:sldMk cId="1488456663" sldId="257"/>
        </pc:sldMkLst>
        <pc:spChg chg="mod">
          <ac:chgData name="Swaraj Pal" userId="000a81c0-81a2-4c6b-9563-2073c60478dc" providerId="ADAL" clId="{E4B9782B-25BF-41C8-9CE2-0DC538FFB4C5}" dt="2020-01-20T17:18:59.341" v="472" actId="14100"/>
          <ac:spMkLst>
            <pc:docMk/>
            <pc:sldMk cId="1488456663" sldId="257"/>
            <ac:spMk id="3" creationId="{13729D3B-65FA-40CD-93C4-83C684AB46F9}"/>
          </ac:spMkLst>
        </pc:spChg>
        <pc:spChg chg="del">
          <ac:chgData name="Swaraj Pal" userId="000a81c0-81a2-4c6b-9563-2073c60478dc" providerId="ADAL" clId="{E4B9782B-25BF-41C8-9CE2-0DC538FFB4C5}" dt="2020-01-20T17:18:55.545" v="471" actId="478"/>
          <ac:spMkLst>
            <pc:docMk/>
            <pc:sldMk cId="1488456663" sldId="257"/>
            <ac:spMk id="4" creationId="{A31E7DBD-4F54-4A45-BA80-C12A4E1BE0A4}"/>
          </ac:spMkLst>
        </pc:spChg>
      </pc:sldChg>
      <pc:sldChg chg="modAnim">
        <pc:chgData name="Swaraj Pal" userId="000a81c0-81a2-4c6b-9563-2073c60478dc" providerId="ADAL" clId="{E4B9782B-25BF-41C8-9CE2-0DC538FFB4C5}" dt="2020-01-20T17:32:12.415" v="704"/>
        <pc:sldMkLst>
          <pc:docMk/>
          <pc:sldMk cId="1802640786" sldId="279"/>
        </pc:sldMkLst>
      </pc:sldChg>
      <pc:sldChg chg="modAnim">
        <pc:chgData name="Swaraj Pal" userId="000a81c0-81a2-4c6b-9563-2073c60478dc" providerId="ADAL" clId="{E4B9782B-25BF-41C8-9CE2-0DC538FFB4C5}" dt="2020-01-20T16:07:19.173" v="66"/>
        <pc:sldMkLst>
          <pc:docMk/>
          <pc:sldMk cId="2677636388" sldId="289"/>
        </pc:sldMkLst>
      </pc:sldChg>
      <pc:sldChg chg="addSp delSp modSp modAnim">
        <pc:chgData name="Swaraj Pal" userId="000a81c0-81a2-4c6b-9563-2073c60478dc" providerId="ADAL" clId="{E4B9782B-25BF-41C8-9CE2-0DC538FFB4C5}" dt="2020-01-20T17:31:11.631" v="698"/>
        <pc:sldMkLst>
          <pc:docMk/>
          <pc:sldMk cId="431075241" sldId="290"/>
        </pc:sldMkLst>
        <pc:spChg chg="mod">
          <ac:chgData name="Swaraj Pal" userId="000a81c0-81a2-4c6b-9563-2073c60478dc" providerId="ADAL" clId="{E4B9782B-25BF-41C8-9CE2-0DC538FFB4C5}" dt="2020-01-20T17:28:29.198" v="696" actId="1035"/>
          <ac:spMkLst>
            <pc:docMk/>
            <pc:sldMk cId="431075241" sldId="290"/>
            <ac:spMk id="2" creationId="{49865BA9-963C-4EEB-BC5D-DA3ABC9EA87C}"/>
          </ac:spMkLst>
        </pc:spChg>
        <pc:spChg chg="mod">
          <ac:chgData name="Swaraj Pal" userId="000a81c0-81a2-4c6b-9563-2073c60478dc" providerId="ADAL" clId="{E4B9782B-25BF-41C8-9CE2-0DC538FFB4C5}" dt="2020-01-20T17:28:29.198" v="696" actId="1035"/>
          <ac:spMkLst>
            <pc:docMk/>
            <pc:sldMk cId="431075241" sldId="290"/>
            <ac:spMk id="3" creationId="{9A64D7C2-C482-42D1-B669-5EDC146659AE}"/>
          </ac:spMkLst>
        </pc:spChg>
        <pc:spChg chg="del mod">
          <ac:chgData name="Swaraj Pal" userId="000a81c0-81a2-4c6b-9563-2073c60478dc" providerId="ADAL" clId="{E4B9782B-25BF-41C8-9CE2-0DC538FFB4C5}" dt="2020-01-20T17:23:59.494" v="636" actId="478"/>
          <ac:spMkLst>
            <pc:docMk/>
            <pc:sldMk cId="431075241" sldId="290"/>
            <ac:spMk id="4" creationId="{4B267407-E921-40D8-BFB1-5426E1C8B068}"/>
          </ac:spMkLst>
        </pc:spChg>
        <pc:spChg chg="add del mod">
          <ac:chgData name="Swaraj Pal" userId="000a81c0-81a2-4c6b-9563-2073c60478dc" providerId="ADAL" clId="{E4B9782B-25BF-41C8-9CE2-0DC538FFB4C5}" dt="2020-01-20T17:24:08.319" v="639" actId="478"/>
          <ac:spMkLst>
            <pc:docMk/>
            <pc:sldMk cId="431075241" sldId="290"/>
            <ac:spMk id="7" creationId="{78716767-BA6F-4C46-99A8-D8BD0A9813C1}"/>
          </ac:spMkLst>
        </pc:spChg>
        <pc:graphicFrameChg chg="add mod">
          <ac:chgData name="Swaraj Pal" userId="000a81c0-81a2-4c6b-9563-2073c60478dc" providerId="ADAL" clId="{E4B9782B-25BF-41C8-9CE2-0DC538FFB4C5}" dt="2020-01-20T17:28:29.198" v="696" actId="1035"/>
          <ac:graphicFrameMkLst>
            <pc:docMk/>
            <pc:sldMk cId="431075241" sldId="290"/>
            <ac:graphicFrameMk id="5" creationId="{7A1D199D-8122-4A04-AAF0-E6EA4A7C5EE4}"/>
          </ac:graphicFrameMkLst>
        </pc:graphicFrameChg>
      </pc:sldChg>
      <pc:sldChg chg="del">
        <pc:chgData name="Swaraj Pal" userId="000a81c0-81a2-4c6b-9563-2073c60478dc" providerId="ADAL" clId="{E4B9782B-25BF-41C8-9CE2-0DC538FFB4C5}" dt="2020-01-20T19:14:07.356" v="705" actId="47"/>
        <pc:sldMkLst>
          <pc:docMk/>
          <pc:sldMk cId="3635298965" sldId="291"/>
        </pc:sldMkLst>
      </pc:sldChg>
      <pc:sldChg chg="addSp delSp modSp add">
        <pc:chgData name="Swaraj Pal" userId="000a81c0-81a2-4c6b-9563-2073c60478dc" providerId="ADAL" clId="{E4B9782B-25BF-41C8-9CE2-0DC538FFB4C5}" dt="2020-01-20T16:06:18.002" v="56" actId="1076"/>
        <pc:sldMkLst>
          <pc:docMk/>
          <pc:sldMk cId="249305004" sldId="771"/>
        </pc:sldMkLst>
        <pc:spChg chg="mod">
          <ac:chgData name="Swaraj Pal" userId="000a81c0-81a2-4c6b-9563-2073c60478dc" providerId="ADAL" clId="{E4B9782B-25BF-41C8-9CE2-0DC538FFB4C5}" dt="2020-01-20T16:04:31.280" v="50" actId="20577"/>
          <ac:spMkLst>
            <pc:docMk/>
            <pc:sldMk cId="249305004" sldId="771"/>
            <ac:spMk id="3" creationId="{C395101D-12CA-425C-8FAC-CA9FC20A2961}"/>
          </ac:spMkLst>
        </pc:spChg>
        <pc:spChg chg="del">
          <ac:chgData name="Swaraj Pal" userId="000a81c0-81a2-4c6b-9563-2073c60478dc" providerId="ADAL" clId="{E4B9782B-25BF-41C8-9CE2-0DC538FFB4C5}" dt="2020-01-20T16:06:01.262" v="52"/>
          <ac:spMkLst>
            <pc:docMk/>
            <pc:sldMk cId="249305004" sldId="771"/>
            <ac:spMk id="4" creationId="{AE334F2C-F63A-47AA-BCCD-0CDAE30FEA6C}"/>
          </ac:spMkLst>
        </pc:spChg>
        <pc:spChg chg="del">
          <ac:chgData name="Swaraj Pal" userId="000a81c0-81a2-4c6b-9563-2073c60478dc" providerId="ADAL" clId="{E4B9782B-25BF-41C8-9CE2-0DC538FFB4C5}" dt="2020-01-20T16:04:33.598" v="51" actId="478"/>
          <ac:spMkLst>
            <pc:docMk/>
            <pc:sldMk cId="249305004" sldId="771"/>
            <ac:spMk id="5" creationId="{D90E3DC0-0C57-4FC8-B9E2-B187B14805E1}"/>
          </ac:spMkLst>
        </pc:spChg>
        <pc:spChg chg="add">
          <ac:chgData name="Swaraj Pal" userId="000a81c0-81a2-4c6b-9563-2073c60478dc" providerId="ADAL" clId="{E4B9782B-25BF-41C8-9CE2-0DC538FFB4C5}" dt="2020-01-20T16:06:05.023" v="53"/>
          <ac:spMkLst>
            <pc:docMk/>
            <pc:sldMk cId="249305004" sldId="771"/>
            <ac:spMk id="9" creationId="{B8C9B256-AA5E-4324-9051-D289519F6B4B}"/>
          </ac:spMkLst>
        </pc:spChg>
        <pc:spChg chg="add mod">
          <ac:chgData name="Swaraj Pal" userId="000a81c0-81a2-4c6b-9563-2073c60478dc" providerId="ADAL" clId="{E4B9782B-25BF-41C8-9CE2-0DC538FFB4C5}" dt="2020-01-20T16:06:18.002" v="56" actId="1076"/>
          <ac:spMkLst>
            <pc:docMk/>
            <pc:sldMk cId="249305004" sldId="771"/>
            <ac:spMk id="10" creationId="{26BA70B4-F31F-46A5-B000-641CD8CE04FA}"/>
          </ac:spMkLst>
        </pc:spChg>
        <pc:grpChg chg="add mod">
          <ac:chgData name="Swaraj Pal" userId="000a81c0-81a2-4c6b-9563-2073c60478dc" providerId="ADAL" clId="{E4B9782B-25BF-41C8-9CE2-0DC538FFB4C5}" dt="2020-01-20T16:06:07.431" v="54" actId="1076"/>
          <ac:grpSpMkLst>
            <pc:docMk/>
            <pc:sldMk cId="249305004" sldId="771"/>
            <ac:grpSpMk id="7" creationId="{DCB44003-3BA3-4020-9512-3951DF6A266B}"/>
          </ac:grpSpMkLst>
        </pc:grpChg>
        <pc:picChg chg="add mod">
          <ac:chgData name="Swaraj Pal" userId="000a81c0-81a2-4c6b-9563-2073c60478dc" providerId="ADAL" clId="{E4B9782B-25BF-41C8-9CE2-0DC538FFB4C5}" dt="2020-01-20T16:06:01.262" v="52"/>
          <ac:picMkLst>
            <pc:docMk/>
            <pc:sldMk cId="249305004" sldId="771"/>
            <ac:picMk id="6" creationId="{3B403E25-B144-4583-835E-FADEB91510A6}"/>
          </ac:picMkLst>
        </pc:picChg>
        <pc:picChg chg="add">
          <ac:chgData name="Swaraj Pal" userId="000a81c0-81a2-4c6b-9563-2073c60478dc" providerId="ADAL" clId="{E4B9782B-25BF-41C8-9CE2-0DC538FFB4C5}" dt="2020-01-20T16:06:05.023" v="53"/>
          <ac:picMkLst>
            <pc:docMk/>
            <pc:sldMk cId="249305004" sldId="771"/>
            <ac:picMk id="8" creationId="{2D366955-6BCA-4EB8-8AB6-8C7DBCF7A694}"/>
          </ac:picMkLst>
        </pc:picChg>
      </pc:sldChg>
      <pc:sldChg chg="addSp delSp modSp add setBg">
        <pc:chgData name="Swaraj Pal" userId="000a81c0-81a2-4c6b-9563-2073c60478dc" providerId="ADAL" clId="{E4B9782B-25BF-41C8-9CE2-0DC538FFB4C5}" dt="2020-01-20T17:13:20.590" v="175" actId="27349"/>
        <pc:sldMkLst>
          <pc:docMk/>
          <pc:sldMk cId="349774884" sldId="774"/>
        </pc:sldMkLst>
        <pc:spChg chg="del">
          <ac:chgData name="Swaraj Pal" userId="000a81c0-81a2-4c6b-9563-2073c60478dc" providerId="ADAL" clId="{E4B9782B-25BF-41C8-9CE2-0DC538FFB4C5}" dt="2020-01-20T17:11:16.312" v="135"/>
          <ac:spMkLst>
            <pc:docMk/>
            <pc:sldMk cId="349774884" sldId="774"/>
            <ac:spMk id="2" creationId="{E9954EE4-71BA-4EB2-8027-00500312B5A1}"/>
          </ac:spMkLst>
        </pc:spChg>
        <pc:spChg chg="mod">
          <ac:chgData name="Swaraj Pal" userId="000a81c0-81a2-4c6b-9563-2073c60478dc" providerId="ADAL" clId="{E4B9782B-25BF-41C8-9CE2-0DC538FFB4C5}" dt="2020-01-20T17:09:13.240" v="82" actId="20577"/>
          <ac:spMkLst>
            <pc:docMk/>
            <pc:sldMk cId="349774884" sldId="774"/>
            <ac:spMk id="3" creationId="{941AFFE1-3F70-4610-B67A-C17ECB44D410}"/>
          </ac:spMkLst>
        </pc:spChg>
        <pc:spChg chg="mod">
          <ac:chgData name="Swaraj Pal" userId="000a81c0-81a2-4c6b-9563-2073c60478dc" providerId="ADAL" clId="{E4B9782B-25BF-41C8-9CE2-0DC538FFB4C5}" dt="2020-01-20T17:12:53.523" v="168" actId="403"/>
          <ac:spMkLst>
            <pc:docMk/>
            <pc:sldMk cId="349774884" sldId="774"/>
            <ac:spMk id="4" creationId="{43AC1FC4-92A5-40A3-9DCC-68527A0BC238}"/>
          </ac:spMkLst>
        </pc:spChg>
        <pc:spChg chg="del">
          <ac:chgData name="Swaraj Pal" userId="000a81c0-81a2-4c6b-9563-2073c60478dc" providerId="ADAL" clId="{E4B9782B-25BF-41C8-9CE2-0DC538FFB4C5}" dt="2020-01-20T17:11:21.251" v="136"/>
          <ac:spMkLst>
            <pc:docMk/>
            <pc:sldMk cId="349774884" sldId="774"/>
            <ac:spMk id="5" creationId="{8E066B5B-DAD6-4630-9C09-5F5AB1BD3CF0}"/>
          </ac:spMkLst>
        </pc:spChg>
        <pc:spChg chg="mod">
          <ac:chgData name="Swaraj Pal" userId="000a81c0-81a2-4c6b-9563-2073c60478dc" providerId="ADAL" clId="{E4B9782B-25BF-41C8-9CE2-0DC538FFB4C5}" dt="2020-01-20T17:12:55.269" v="170" actId="403"/>
          <ac:spMkLst>
            <pc:docMk/>
            <pc:sldMk cId="349774884" sldId="774"/>
            <ac:spMk id="6" creationId="{7B1803F4-A72F-40AA-B67E-FEA5278B3A46}"/>
          </ac:spMkLst>
        </pc:spChg>
        <pc:spChg chg="del">
          <ac:chgData name="Swaraj Pal" userId="000a81c0-81a2-4c6b-9563-2073c60478dc" providerId="ADAL" clId="{E4B9782B-25BF-41C8-9CE2-0DC538FFB4C5}" dt="2020-01-20T17:11:26.160" v="137"/>
          <ac:spMkLst>
            <pc:docMk/>
            <pc:sldMk cId="349774884" sldId="774"/>
            <ac:spMk id="7" creationId="{5696DE4F-48E0-4ACD-AF6C-741205495F3A}"/>
          </ac:spMkLst>
        </pc:spChg>
        <pc:spChg chg="mod">
          <ac:chgData name="Swaraj Pal" userId="000a81c0-81a2-4c6b-9563-2073c60478dc" providerId="ADAL" clId="{E4B9782B-25BF-41C8-9CE2-0DC538FFB4C5}" dt="2020-01-20T17:12:56.990" v="172" actId="403"/>
          <ac:spMkLst>
            <pc:docMk/>
            <pc:sldMk cId="349774884" sldId="774"/>
            <ac:spMk id="8" creationId="{6CF72BA0-B947-494A-AAAF-68E2F55B1444}"/>
          </ac:spMkLst>
        </pc:spChg>
        <pc:picChg chg="add mod">
          <ac:chgData name="Swaraj Pal" userId="000a81c0-81a2-4c6b-9563-2073c60478dc" providerId="ADAL" clId="{E4B9782B-25BF-41C8-9CE2-0DC538FFB4C5}" dt="2020-01-20T17:13:17.470" v="173" actId="27349"/>
          <ac:picMkLst>
            <pc:docMk/>
            <pc:sldMk cId="349774884" sldId="774"/>
            <ac:picMk id="9" creationId="{8DA7E43F-78C7-440B-AEF7-11DAC31F5D25}"/>
          </ac:picMkLst>
        </pc:picChg>
        <pc:picChg chg="add mod">
          <ac:chgData name="Swaraj Pal" userId="000a81c0-81a2-4c6b-9563-2073c60478dc" providerId="ADAL" clId="{E4B9782B-25BF-41C8-9CE2-0DC538FFB4C5}" dt="2020-01-20T17:13:18.947" v="174" actId="27349"/>
          <ac:picMkLst>
            <pc:docMk/>
            <pc:sldMk cId="349774884" sldId="774"/>
            <ac:picMk id="10" creationId="{2B800D20-152A-4DC4-8DAF-5B5D0016FFE0}"/>
          </ac:picMkLst>
        </pc:picChg>
        <pc:picChg chg="add mod">
          <ac:chgData name="Swaraj Pal" userId="000a81c0-81a2-4c6b-9563-2073c60478dc" providerId="ADAL" clId="{E4B9782B-25BF-41C8-9CE2-0DC538FFB4C5}" dt="2020-01-20T17:13:20.590" v="175" actId="27349"/>
          <ac:picMkLst>
            <pc:docMk/>
            <pc:sldMk cId="349774884" sldId="774"/>
            <ac:picMk id="11" creationId="{EB500E77-4E5D-445A-9E31-BC39EB892C6C}"/>
          </ac:picMkLst>
        </pc:picChg>
      </pc:sldChg>
      <pc:sldChg chg="addSp delSp modSp add mod setBg delDesignElem">
        <pc:chgData name="Swaraj Pal" userId="000a81c0-81a2-4c6b-9563-2073c60478dc" providerId="ADAL" clId="{E4B9782B-25BF-41C8-9CE2-0DC538FFB4C5}" dt="2020-01-20T17:18:19.938" v="450" actId="1076"/>
        <pc:sldMkLst>
          <pc:docMk/>
          <pc:sldMk cId="257287200" sldId="775"/>
        </pc:sldMkLst>
        <pc:spChg chg="mod">
          <ac:chgData name="Swaraj Pal" userId="000a81c0-81a2-4c6b-9563-2073c60478dc" providerId="ADAL" clId="{E4B9782B-25BF-41C8-9CE2-0DC538FFB4C5}" dt="2020-01-20T17:17:35.145" v="438" actId="1076"/>
          <ac:spMkLst>
            <pc:docMk/>
            <pc:sldMk cId="257287200" sldId="775"/>
            <ac:spMk id="2" creationId="{B5EEEAA1-43B0-440E-9B40-3C83A9C4764A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3" creationId="{5B0B8078-B2B6-400B-AD36-441BCC7D2D55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4" creationId="{4AC14FF7-1AB2-46A0-BFA0-799CA3594097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5" creationId="{6A31882F-970B-463B-9250-CE2BCF1E08ED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6" creationId="{DF7990D5-4B9A-4B9D-9818-0E571D3403A5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7" creationId="{4F38E98E-06C1-4AEE-965C-A73ABBD046DB}"/>
          </ac:spMkLst>
        </pc:spChg>
        <pc:spChg chg="del">
          <ac:chgData name="Swaraj Pal" userId="000a81c0-81a2-4c6b-9563-2073c60478dc" providerId="ADAL" clId="{E4B9782B-25BF-41C8-9CE2-0DC538FFB4C5}" dt="2020-01-20T17:14:45.696" v="239" actId="478"/>
          <ac:spMkLst>
            <pc:docMk/>
            <pc:sldMk cId="257287200" sldId="775"/>
            <ac:spMk id="8" creationId="{773CE63C-7B60-43D4-A319-FAA5B9F90262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9" creationId="{AFCC99E8-217D-4BBC-86A8-58C49CE35511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10" creationId="{D473DC75-6F31-459F-A94B-6DC1876DE742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11" creationId="{A4BE5B2B-F9E4-495A-91C3-397CAA6C9707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12" creationId="{BDF1B985-3B32-4579-8673-138680E9FC6E}"/>
          </ac:spMkLst>
        </pc:spChg>
        <pc:spChg chg="del">
          <ac:chgData name="Swaraj Pal" userId="000a81c0-81a2-4c6b-9563-2073c60478dc" providerId="ADAL" clId="{E4B9782B-25BF-41C8-9CE2-0DC538FFB4C5}" dt="2020-01-20T17:14:43.573" v="238" actId="478"/>
          <ac:spMkLst>
            <pc:docMk/>
            <pc:sldMk cId="257287200" sldId="775"/>
            <ac:spMk id="13" creationId="{9FA8796A-47D5-4009-A055-4F5BB64CF21E}"/>
          </ac:spMkLst>
        </pc:spChg>
        <pc:spChg chg="del">
          <ac:chgData name="Swaraj Pal" userId="000a81c0-81a2-4c6b-9563-2073c60478dc" providerId="ADAL" clId="{E4B9782B-25BF-41C8-9CE2-0DC538FFB4C5}" dt="2020-01-20T17:14:45.696" v="239" actId="478"/>
          <ac:spMkLst>
            <pc:docMk/>
            <pc:sldMk cId="257287200" sldId="775"/>
            <ac:spMk id="14" creationId="{26271A4F-B929-4E24-9985-C6C9AD672123}"/>
          </ac:spMkLst>
        </pc:spChg>
        <pc:spChg chg="add del mod">
          <ac:chgData name="Swaraj Pal" userId="000a81c0-81a2-4c6b-9563-2073c60478dc" providerId="ADAL" clId="{E4B9782B-25BF-41C8-9CE2-0DC538FFB4C5}" dt="2020-01-20T17:16:58.771" v="434" actId="26606"/>
          <ac:spMkLst>
            <pc:docMk/>
            <pc:sldMk cId="257287200" sldId="775"/>
            <ac:spMk id="15" creationId="{E51ABA5F-EF0D-4B5D-BE16-EA20796D8631}"/>
          </ac:spMkLst>
        </pc:spChg>
        <pc:spChg chg="add del mod">
          <ac:chgData name="Swaraj Pal" userId="000a81c0-81a2-4c6b-9563-2073c60478dc" providerId="ADAL" clId="{E4B9782B-25BF-41C8-9CE2-0DC538FFB4C5}" dt="2020-01-20T17:17:41.540" v="440"/>
          <ac:spMkLst>
            <pc:docMk/>
            <pc:sldMk cId="257287200" sldId="775"/>
            <ac:spMk id="16" creationId="{2889EB01-71CD-4E48-8ACB-0E76279456B1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18" creationId="{5FBA9020-5B4C-4D56-A909-377E8150FF7A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19" creationId="{E50ECABD-23ED-4B26-8C01-53A6086021D6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20" creationId="{326C8A67-64EB-46D7-907A-FCA2D6F593D7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21" creationId="{0F837018-065B-44F1-9B27-4DA7B5CA5994}"/>
          </ac:spMkLst>
        </pc:spChg>
        <pc:spChg chg="add del">
          <ac:chgData name="Swaraj Pal" userId="000a81c0-81a2-4c6b-9563-2073c60478dc" providerId="ADAL" clId="{E4B9782B-25BF-41C8-9CE2-0DC538FFB4C5}" dt="2020-01-20T17:16:50.365" v="425" actId="26606"/>
          <ac:spMkLst>
            <pc:docMk/>
            <pc:sldMk cId="257287200" sldId="775"/>
            <ac:spMk id="22" creationId="{46C2E80F-49A6-4372-B103-219D417A55ED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23" creationId="{4E8CA880-A0CE-4969-B440-56760AAAA0D4}"/>
          </ac:spMkLst>
        </pc:spChg>
        <pc:spChg chg="add del">
          <ac:chgData name="Swaraj Pal" userId="000a81c0-81a2-4c6b-9563-2073c60478dc" providerId="ADAL" clId="{E4B9782B-25BF-41C8-9CE2-0DC538FFB4C5}" dt="2020-01-20T17:16:52.133" v="427" actId="26606"/>
          <ac:spMkLst>
            <pc:docMk/>
            <pc:sldMk cId="257287200" sldId="775"/>
            <ac:spMk id="24" creationId="{07E773EB-1EC1-4E49-9DE2-E6F460497242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26" creationId="{ED9ED3B9-73A7-45CA-9379-D08C3159B4CF}"/>
          </ac:spMkLst>
        </pc:spChg>
        <pc:spChg chg="add del">
          <ac:chgData name="Swaraj Pal" userId="000a81c0-81a2-4c6b-9563-2073c60478dc" providerId="ADAL" clId="{E4B9782B-25BF-41C8-9CE2-0DC538FFB4C5}" dt="2020-01-20T17:16:53.457" v="429" actId="26606"/>
          <ac:spMkLst>
            <pc:docMk/>
            <pc:sldMk cId="257287200" sldId="775"/>
            <ac:spMk id="27" creationId="{46C2E80F-49A6-4372-B103-219D417A55ED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29" creationId="{567EA0F8-7DE4-4DBA-938F-C8A34DCDF3CC}"/>
          </ac:spMkLst>
        </pc:spChg>
        <pc:spChg chg="add del">
          <ac:chgData name="Swaraj Pal" userId="000a81c0-81a2-4c6b-9563-2073c60478dc" providerId="ADAL" clId="{E4B9782B-25BF-41C8-9CE2-0DC538FFB4C5}" dt="2020-01-20T17:16:56.828" v="431" actId="26606"/>
          <ac:spMkLst>
            <pc:docMk/>
            <pc:sldMk cId="257287200" sldId="775"/>
            <ac:spMk id="30" creationId="{07E773EB-1EC1-4E49-9DE2-E6F460497242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32" creationId="{F6FCF82B-D86C-4365-85C1-30252B399FAB}"/>
          </ac:spMkLst>
        </pc:spChg>
        <pc:spChg chg="add del">
          <ac:chgData name="Swaraj Pal" userId="000a81c0-81a2-4c6b-9563-2073c60478dc" providerId="ADAL" clId="{E4B9782B-25BF-41C8-9CE2-0DC538FFB4C5}" dt="2020-01-20T17:16:58.712" v="433" actId="26606"/>
          <ac:spMkLst>
            <pc:docMk/>
            <pc:sldMk cId="257287200" sldId="775"/>
            <ac:spMk id="33" creationId="{46C2E80F-49A6-4372-B103-219D417A55ED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35" creationId="{D256340B-EC14-4C7A-B18F-52D0621498A0}"/>
          </ac:spMkLst>
        </pc:spChg>
        <pc:spChg chg="add del">
          <ac:chgData name="Swaraj Pal" userId="000a81c0-81a2-4c6b-9563-2073c60478dc" providerId="ADAL" clId="{E4B9782B-25BF-41C8-9CE2-0DC538FFB4C5}" dt="2020-01-20T17:17:41.540" v="440"/>
          <ac:spMkLst>
            <pc:docMk/>
            <pc:sldMk cId="257287200" sldId="775"/>
            <ac:spMk id="36" creationId="{07E773EB-1EC1-4E49-9DE2-E6F460497242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38" creationId="{EDB9CF50-8B65-47D0-96C2-DBE3C0941552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39" creationId="{3F6E20C8-0765-4A4D-945E-166B17695E7C}"/>
          </ac:spMkLst>
        </pc:spChg>
        <pc:spChg chg="add del mod">
          <ac:chgData name="Swaraj Pal" userId="000a81c0-81a2-4c6b-9563-2073c60478dc" providerId="ADAL" clId="{E4B9782B-25BF-41C8-9CE2-0DC538FFB4C5}" dt="2020-01-20T17:17:47.311" v="441" actId="478"/>
          <ac:spMkLst>
            <pc:docMk/>
            <pc:sldMk cId="257287200" sldId="775"/>
            <ac:spMk id="40" creationId="{E65D9FDF-48D3-451B-A389-8CA96F81472C}"/>
          </ac:spMkLst>
        </pc:spChg>
        <pc:spChg chg="add mod">
          <ac:chgData name="Swaraj Pal" userId="000a81c0-81a2-4c6b-9563-2073c60478dc" providerId="ADAL" clId="{E4B9782B-25BF-41C8-9CE2-0DC538FFB4C5}" dt="2020-01-20T17:18:07.140" v="444" actId="13822"/>
          <ac:spMkLst>
            <pc:docMk/>
            <pc:sldMk cId="257287200" sldId="775"/>
            <ac:spMk id="41" creationId="{AA54D45A-AB4A-4879-8BF0-ED5AF3A68C89}"/>
          </ac:spMkLst>
        </pc:spChg>
        <pc:spChg chg="add mod">
          <ac:chgData name="Swaraj Pal" userId="000a81c0-81a2-4c6b-9563-2073c60478dc" providerId="ADAL" clId="{E4B9782B-25BF-41C8-9CE2-0DC538FFB4C5}" dt="2020-01-20T17:18:19.938" v="450" actId="1076"/>
          <ac:spMkLst>
            <pc:docMk/>
            <pc:sldMk cId="257287200" sldId="775"/>
            <ac:spMk id="42" creationId="{31913A6F-00E4-4018-8A07-F9DC947FCB5A}"/>
          </ac:spMkLst>
        </pc:spChg>
        <pc:spChg chg="add mod">
          <ac:chgData name="Swaraj Pal" userId="000a81c0-81a2-4c6b-9563-2073c60478dc" providerId="ADAL" clId="{E4B9782B-25BF-41C8-9CE2-0DC538FFB4C5}" dt="2020-01-20T17:18:16.754" v="449" actId="1076"/>
          <ac:spMkLst>
            <pc:docMk/>
            <pc:sldMk cId="257287200" sldId="775"/>
            <ac:spMk id="43" creationId="{8ECED852-0D15-4529-B55A-7CFE5176646F}"/>
          </ac:spMkLst>
        </pc:spChg>
        <pc:graphicFrameChg chg="add del">
          <ac:chgData name="Swaraj Pal" userId="000a81c0-81a2-4c6b-9563-2073c60478dc" providerId="ADAL" clId="{E4B9782B-25BF-41C8-9CE2-0DC538FFB4C5}" dt="2020-01-20T17:16:50.365" v="425" actId="26606"/>
          <ac:graphicFrameMkLst>
            <pc:docMk/>
            <pc:sldMk cId="257287200" sldId="775"/>
            <ac:graphicFrameMk id="17" creationId="{07BC1891-2FD9-447B-BAC8-E557D2010809}"/>
          </ac:graphicFrameMkLst>
        </pc:graphicFrameChg>
        <pc:graphicFrameChg chg="add del">
          <ac:chgData name="Swaraj Pal" userId="000a81c0-81a2-4c6b-9563-2073c60478dc" providerId="ADAL" clId="{E4B9782B-25BF-41C8-9CE2-0DC538FFB4C5}" dt="2020-01-20T17:16:52.133" v="427" actId="26606"/>
          <ac:graphicFrameMkLst>
            <pc:docMk/>
            <pc:sldMk cId="257287200" sldId="775"/>
            <ac:graphicFrameMk id="25" creationId="{5C0B863F-8817-4E31-A3E2-E5D696DB2B6F}"/>
          </ac:graphicFrameMkLst>
        </pc:graphicFrameChg>
        <pc:graphicFrameChg chg="add del">
          <ac:chgData name="Swaraj Pal" userId="000a81c0-81a2-4c6b-9563-2073c60478dc" providerId="ADAL" clId="{E4B9782B-25BF-41C8-9CE2-0DC538FFB4C5}" dt="2020-01-20T17:16:53.457" v="429" actId="26606"/>
          <ac:graphicFrameMkLst>
            <pc:docMk/>
            <pc:sldMk cId="257287200" sldId="775"/>
            <ac:graphicFrameMk id="28" creationId="{07BC1891-2FD9-447B-BAC8-E557D2010809}"/>
          </ac:graphicFrameMkLst>
        </pc:graphicFrameChg>
        <pc:graphicFrameChg chg="add del">
          <ac:chgData name="Swaraj Pal" userId="000a81c0-81a2-4c6b-9563-2073c60478dc" providerId="ADAL" clId="{E4B9782B-25BF-41C8-9CE2-0DC538FFB4C5}" dt="2020-01-20T17:16:56.828" v="431" actId="26606"/>
          <ac:graphicFrameMkLst>
            <pc:docMk/>
            <pc:sldMk cId="257287200" sldId="775"/>
            <ac:graphicFrameMk id="31" creationId="{5C0B863F-8817-4E31-A3E2-E5D696DB2B6F}"/>
          </ac:graphicFrameMkLst>
        </pc:graphicFrameChg>
        <pc:graphicFrameChg chg="add del">
          <ac:chgData name="Swaraj Pal" userId="000a81c0-81a2-4c6b-9563-2073c60478dc" providerId="ADAL" clId="{E4B9782B-25BF-41C8-9CE2-0DC538FFB4C5}" dt="2020-01-20T17:16:58.712" v="433" actId="26606"/>
          <ac:graphicFrameMkLst>
            <pc:docMk/>
            <pc:sldMk cId="257287200" sldId="775"/>
            <ac:graphicFrameMk id="34" creationId="{07BC1891-2FD9-447B-BAC8-E557D2010809}"/>
          </ac:graphicFrameMkLst>
        </pc:graphicFrameChg>
        <pc:graphicFrameChg chg="add mod">
          <ac:chgData name="Swaraj Pal" userId="000a81c0-81a2-4c6b-9563-2073c60478dc" providerId="ADAL" clId="{E4B9782B-25BF-41C8-9CE2-0DC538FFB4C5}" dt="2020-01-20T17:17:54.655" v="442" actId="1076"/>
          <ac:graphicFrameMkLst>
            <pc:docMk/>
            <pc:sldMk cId="257287200" sldId="775"/>
            <ac:graphicFrameMk id="37" creationId="{5C0B863F-8817-4E31-A3E2-E5D696DB2B6F}"/>
          </ac:graphicFrameMkLst>
        </pc:graphicFrameChg>
      </pc:sldChg>
      <pc:sldChg chg="add del">
        <pc:chgData name="Swaraj Pal" userId="000a81c0-81a2-4c6b-9563-2073c60478dc" providerId="ADAL" clId="{E4B9782B-25BF-41C8-9CE2-0DC538FFB4C5}" dt="2020-01-20T17:14:09.893" v="177" actId="47"/>
        <pc:sldMkLst>
          <pc:docMk/>
          <pc:sldMk cId="3078895187" sldId="775"/>
        </pc:sldMkLst>
      </pc:sldChg>
    </pc:docChg>
  </pc:docChgLst>
  <pc:docChgLst>
    <pc:chgData name="Vera Reichlin-Meldegg" userId="9c6d82ff-0baa-4c52-bad5-462cbe1d6f99" providerId="ADAL" clId="{910C7275-365B-4146-9A80-7D6647851E2A}"/>
    <pc:docChg chg="addSld delSld modSld">
      <pc:chgData name="Vera Reichlin-Meldegg" userId="9c6d82ff-0baa-4c52-bad5-462cbe1d6f99" providerId="ADAL" clId="{910C7275-365B-4146-9A80-7D6647851E2A}" dt="2018-10-04T07:26:25.109" v="18"/>
      <pc:docMkLst>
        <pc:docMk/>
      </pc:docMkLst>
      <pc:sldChg chg="del">
        <pc:chgData name="Vera Reichlin-Meldegg" userId="9c6d82ff-0baa-4c52-bad5-462cbe1d6f99" providerId="ADAL" clId="{910C7275-365B-4146-9A80-7D6647851E2A}" dt="2018-10-04T07:26:20.608" v="0" actId="2696"/>
        <pc:sldMkLst>
          <pc:docMk/>
          <pc:sldMk cId="1853686530" sldId="256"/>
        </pc:sldMkLst>
      </pc:sldChg>
      <pc:sldChg chg="add">
        <pc:chgData name="Vera Reichlin-Meldegg" userId="9c6d82ff-0baa-4c52-bad5-462cbe1d6f99" providerId="ADAL" clId="{910C7275-365B-4146-9A80-7D6647851E2A}" dt="2018-10-04T07:26:25.109" v="18"/>
        <pc:sldMkLst>
          <pc:docMk/>
          <pc:sldMk cId="2045029032" sldId="256"/>
        </pc:sldMkLst>
      </pc:sldChg>
      <pc:sldChg chg="del">
        <pc:chgData name="Vera Reichlin-Meldegg" userId="9c6d82ff-0baa-4c52-bad5-462cbe1d6f99" providerId="ADAL" clId="{910C7275-365B-4146-9A80-7D6647851E2A}" dt="2018-10-04T07:26:20.609" v="1" actId="2696"/>
        <pc:sldMkLst>
          <pc:docMk/>
          <pc:sldMk cId="2490294512" sldId="257"/>
        </pc:sldMkLst>
      </pc:sldChg>
      <pc:sldChg chg="del">
        <pc:chgData name="Vera Reichlin-Meldegg" userId="9c6d82ff-0baa-4c52-bad5-462cbe1d6f99" providerId="ADAL" clId="{910C7275-365B-4146-9A80-7D6647851E2A}" dt="2018-10-04T07:26:20.628" v="11" actId="2696"/>
        <pc:sldMkLst>
          <pc:docMk/>
          <pc:sldMk cId="1333178285" sldId="261"/>
        </pc:sldMkLst>
      </pc:sldChg>
      <pc:sldChg chg="del">
        <pc:chgData name="Vera Reichlin-Meldegg" userId="9c6d82ff-0baa-4c52-bad5-462cbe1d6f99" providerId="ADAL" clId="{910C7275-365B-4146-9A80-7D6647851E2A}" dt="2018-10-04T07:26:20.627" v="10" actId="2696"/>
        <pc:sldMkLst>
          <pc:docMk/>
          <pc:sldMk cId="1909759320" sldId="263"/>
        </pc:sldMkLst>
      </pc:sldChg>
      <pc:sldChg chg="del">
        <pc:chgData name="Vera Reichlin-Meldegg" userId="9c6d82ff-0baa-4c52-bad5-462cbe1d6f99" providerId="ADAL" clId="{910C7275-365B-4146-9A80-7D6647851E2A}" dt="2018-10-04T07:26:20.633" v="14" actId="2696"/>
        <pc:sldMkLst>
          <pc:docMk/>
          <pc:sldMk cId="4224173528" sldId="265"/>
        </pc:sldMkLst>
      </pc:sldChg>
      <pc:sldChg chg="del">
        <pc:chgData name="Vera Reichlin-Meldegg" userId="9c6d82ff-0baa-4c52-bad5-462cbe1d6f99" providerId="ADAL" clId="{910C7275-365B-4146-9A80-7D6647851E2A}" dt="2018-10-04T07:26:20.611" v="2" actId="2696"/>
        <pc:sldMkLst>
          <pc:docMk/>
          <pc:sldMk cId="346554017" sldId="274"/>
        </pc:sldMkLst>
      </pc:sldChg>
      <pc:sldChg chg="del">
        <pc:chgData name="Vera Reichlin-Meldegg" userId="9c6d82ff-0baa-4c52-bad5-462cbe1d6f99" providerId="ADAL" clId="{910C7275-365B-4146-9A80-7D6647851E2A}" dt="2018-10-04T07:26:20.636" v="15" actId="2696"/>
        <pc:sldMkLst>
          <pc:docMk/>
          <pc:sldMk cId="261595930" sldId="275"/>
        </pc:sldMkLst>
      </pc:sldChg>
      <pc:sldChg chg="del">
        <pc:chgData name="Vera Reichlin-Meldegg" userId="9c6d82ff-0baa-4c52-bad5-462cbe1d6f99" providerId="ADAL" clId="{910C7275-365B-4146-9A80-7D6647851E2A}" dt="2018-10-04T07:26:20.619" v="7" actId="2696"/>
        <pc:sldMkLst>
          <pc:docMk/>
          <pc:sldMk cId="912628871" sldId="278"/>
        </pc:sldMkLst>
      </pc:sldChg>
      <pc:sldChg chg="del">
        <pc:chgData name="Vera Reichlin-Meldegg" userId="9c6d82ff-0baa-4c52-bad5-462cbe1d6f99" providerId="ADAL" clId="{910C7275-365B-4146-9A80-7D6647851E2A}" dt="2018-10-04T07:26:20.630" v="12" actId="2696"/>
        <pc:sldMkLst>
          <pc:docMk/>
          <pc:sldMk cId="3117925620" sldId="281"/>
        </pc:sldMkLst>
      </pc:sldChg>
      <pc:sldChg chg="del">
        <pc:chgData name="Vera Reichlin-Meldegg" userId="9c6d82ff-0baa-4c52-bad5-462cbe1d6f99" providerId="ADAL" clId="{910C7275-365B-4146-9A80-7D6647851E2A}" dt="2018-10-04T07:26:20.642" v="17" actId="2696"/>
        <pc:sldMkLst>
          <pc:docMk/>
          <pc:sldMk cId="2545513962" sldId="282"/>
        </pc:sldMkLst>
      </pc:sldChg>
      <pc:sldChg chg="del">
        <pc:chgData name="Vera Reichlin-Meldegg" userId="9c6d82ff-0baa-4c52-bad5-462cbe1d6f99" providerId="ADAL" clId="{910C7275-365B-4146-9A80-7D6647851E2A}" dt="2018-10-04T07:26:20.614" v="4" actId="2696"/>
        <pc:sldMkLst>
          <pc:docMk/>
          <pc:sldMk cId="2326288371" sldId="283"/>
        </pc:sldMkLst>
      </pc:sldChg>
      <pc:sldChg chg="del">
        <pc:chgData name="Vera Reichlin-Meldegg" userId="9c6d82ff-0baa-4c52-bad5-462cbe1d6f99" providerId="ADAL" clId="{910C7275-365B-4146-9A80-7D6647851E2A}" dt="2018-10-04T07:26:20.612" v="3" actId="2696"/>
        <pc:sldMkLst>
          <pc:docMk/>
          <pc:sldMk cId="3939997951" sldId="286"/>
        </pc:sldMkLst>
      </pc:sldChg>
      <pc:sldChg chg="del">
        <pc:chgData name="Vera Reichlin-Meldegg" userId="9c6d82ff-0baa-4c52-bad5-462cbe1d6f99" providerId="ADAL" clId="{910C7275-365B-4146-9A80-7D6647851E2A}" dt="2018-10-04T07:26:20.616" v="5" actId="2696"/>
        <pc:sldMkLst>
          <pc:docMk/>
          <pc:sldMk cId="1398218186" sldId="287"/>
        </pc:sldMkLst>
      </pc:sldChg>
      <pc:sldChg chg="del">
        <pc:chgData name="Vera Reichlin-Meldegg" userId="9c6d82ff-0baa-4c52-bad5-462cbe1d6f99" providerId="ADAL" clId="{910C7275-365B-4146-9A80-7D6647851E2A}" dt="2018-10-04T07:26:20.631" v="13" actId="2696"/>
        <pc:sldMkLst>
          <pc:docMk/>
          <pc:sldMk cId="3934383474" sldId="288"/>
        </pc:sldMkLst>
      </pc:sldChg>
      <pc:sldChg chg="del">
        <pc:chgData name="Vera Reichlin-Meldegg" userId="9c6d82ff-0baa-4c52-bad5-462cbe1d6f99" providerId="ADAL" clId="{910C7275-365B-4146-9A80-7D6647851E2A}" dt="2018-10-04T07:26:20.621" v="8" actId="2696"/>
        <pc:sldMkLst>
          <pc:docMk/>
          <pc:sldMk cId="1984969796" sldId="291"/>
        </pc:sldMkLst>
      </pc:sldChg>
      <pc:sldChg chg="del">
        <pc:chgData name="Vera Reichlin-Meldegg" userId="9c6d82ff-0baa-4c52-bad5-462cbe1d6f99" providerId="ADAL" clId="{910C7275-365B-4146-9A80-7D6647851E2A}" dt="2018-10-04T07:26:20.623" v="9" actId="2696"/>
        <pc:sldMkLst>
          <pc:docMk/>
          <pc:sldMk cId="4167479779" sldId="293"/>
        </pc:sldMkLst>
      </pc:sldChg>
      <pc:sldChg chg="del">
        <pc:chgData name="Vera Reichlin-Meldegg" userId="9c6d82ff-0baa-4c52-bad5-462cbe1d6f99" providerId="ADAL" clId="{910C7275-365B-4146-9A80-7D6647851E2A}" dt="2018-10-04T07:26:20.617" v="6" actId="2696"/>
        <pc:sldMkLst>
          <pc:docMk/>
          <pc:sldMk cId="1664300054" sldId="294"/>
        </pc:sldMkLst>
      </pc:sldChg>
      <pc:sldChg chg="del">
        <pc:chgData name="Vera Reichlin-Meldegg" userId="9c6d82ff-0baa-4c52-bad5-462cbe1d6f99" providerId="ADAL" clId="{910C7275-365B-4146-9A80-7D6647851E2A}" dt="2018-10-04T07:26:20.636" v="16" actId="2696"/>
        <pc:sldMkLst>
          <pc:docMk/>
          <pc:sldMk cId="2800581522" sldId="29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3DA71-1CE0-4CDD-A379-228730BADE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1FA8FB-9604-431C-A69D-CE35CD9034FF}">
      <dgm:prSet/>
      <dgm:spPr/>
      <dgm:t>
        <a:bodyPr/>
        <a:lstStyle/>
        <a:p>
          <a:pPr>
            <a:defRPr cap="all"/>
          </a:pPr>
          <a:r>
            <a:rPr lang="en-US"/>
            <a:t>Basics of Distributed applications</a:t>
          </a:r>
        </a:p>
      </dgm:t>
    </dgm:pt>
    <dgm:pt modelId="{1C784F34-315E-4544-AAA3-E033FFDD6090}" type="parTrans" cxnId="{049F497D-B2EE-40FC-9A78-7B321D24519F}">
      <dgm:prSet/>
      <dgm:spPr/>
      <dgm:t>
        <a:bodyPr/>
        <a:lstStyle/>
        <a:p>
          <a:endParaRPr lang="en-US"/>
        </a:p>
      </dgm:t>
    </dgm:pt>
    <dgm:pt modelId="{2326E421-0D2A-431E-819C-C90D6A60EF09}" type="sibTrans" cxnId="{049F497D-B2EE-40FC-9A78-7B321D24519F}">
      <dgm:prSet/>
      <dgm:spPr/>
      <dgm:t>
        <a:bodyPr/>
        <a:lstStyle/>
        <a:p>
          <a:endParaRPr lang="en-US"/>
        </a:p>
      </dgm:t>
    </dgm:pt>
    <dgm:pt modelId="{56BFEE13-3276-4B55-9C8E-1AA755738D01}">
      <dgm:prSet/>
      <dgm:spPr/>
      <dgm:t>
        <a:bodyPr/>
        <a:lstStyle/>
        <a:p>
          <a:pPr>
            <a:defRPr cap="all"/>
          </a:pPr>
          <a:r>
            <a:rPr lang="en-US"/>
            <a:t>Journey to Microservices</a:t>
          </a:r>
        </a:p>
      </dgm:t>
    </dgm:pt>
    <dgm:pt modelId="{0C43C4B9-4BFC-471B-B3D0-66E0130A5D68}" type="parTrans" cxnId="{D55CD3C6-974C-4D8E-81B3-961576B9164D}">
      <dgm:prSet/>
      <dgm:spPr/>
      <dgm:t>
        <a:bodyPr/>
        <a:lstStyle/>
        <a:p>
          <a:endParaRPr lang="en-US"/>
        </a:p>
      </dgm:t>
    </dgm:pt>
    <dgm:pt modelId="{295A0F4C-74DA-414D-ABAD-BB1CC0D70EAF}" type="sibTrans" cxnId="{D55CD3C6-974C-4D8E-81B3-961576B9164D}">
      <dgm:prSet/>
      <dgm:spPr/>
      <dgm:t>
        <a:bodyPr/>
        <a:lstStyle/>
        <a:p>
          <a:endParaRPr lang="en-US"/>
        </a:p>
      </dgm:t>
    </dgm:pt>
    <dgm:pt modelId="{D0E02ECD-9002-497F-8DCD-19C2D56A31C0}">
      <dgm:prSet/>
      <dgm:spPr/>
      <dgm:t>
        <a:bodyPr/>
        <a:lstStyle/>
        <a:p>
          <a:pPr>
            <a:defRPr cap="all"/>
          </a:pPr>
          <a:r>
            <a:rPr lang="en-US"/>
            <a:t>Containers</a:t>
          </a:r>
        </a:p>
      </dgm:t>
    </dgm:pt>
    <dgm:pt modelId="{2B1BB772-9E95-46E5-A906-0816F648AC75}" type="parTrans" cxnId="{DE7AE411-8BAA-4DF8-A6AB-BA6899814837}">
      <dgm:prSet/>
      <dgm:spPr/>
      <dgm:t>
        <a:bodyPr/>
        <a:lstStyle/>
        <a:p>
          <a:endParaRPr lang="en-US"/>
        </a:p>
      </dgm:t>
    </dgm:pt>
    <dgm:pt modelId="{E9F3DCB9-B5A2-4514-AF35-762C1C1252DC}" type="sibTrans" cxnId="{DE7AE411-8BAA-4DF8-A6AB-BA6899814837}">
      <dgm:prSet/>
      <dgm:spPr/>
      <dgm:t>
        <a:bodyPr/>
        <a:lstStyle/>
        <a:p>
          <a:endParaRPr lang="en-US"/>
        </a:p>
      </dgm:t>
    </dgm:pt>
    <dgm:pt modelId="{E4DC2721-770A-44B4-9184-DD141E6CA1D9}">
      <dgm:prSet/>
      <dgm:spPr/>
      <dgm:t>
        <a:bodyPr/>
        <a:lstStyle/>
        <a:p>
          <a:pPr>
            <a:defRPr cap="all"/>
          </a:pPr>
          <a:r>
            <a:rPr lang="en-US"/>
            <a:t>Hands-on Docker</a:t>
          </a:r>
        </a:p>
      </dgm:t>
    </dgm:pt>
    <dgm:pt modelId="{3A2A7C6B-5079-4F3F-B884-38F8E911A159}" type="parTrans" cxnId="{24BBEAFD-C543-4851-9F8F-3DA21F664461}">
      <dgm:prSet/>
      <dgm:spPr/>
      <dgm:t>
        <a:bodyPr/>
        <a:lstStyle/>
        <a:p>
          <a:endParaRPr lang="en-US"/>
        </a:p>
      </dgm:t>
    </dgm:pt>
    <dgm:pt modelId="{F8025D8E-1309-46B2-A022-E84674F05B86}" type="sibTrans" cxnId="{24BBEAFD-C543-4851-9F8F-3DA21F664461}">
      <dgm:prSet/>
      <dgm:spPr/>
      <dgm:t>
        <a:bodyPr/>
        <a:lstStyle/>
        <a:p>
          <a:endParaRPr lang="en-US"/>
        </a:p>
      </dgm:t>
    </dgm:pt>
    <dgm:pt modelId="{01043F04-FA21-4059-9EAE-88AB936A7274}" type="pres">
      <dgm:prSet presAssocID="{DC33DA71-1CE0-4CDD-A379-228730BADE25}" presName="root" presStyleCnt="0">
        <dgm:presLayoutVars>
          <dgm:dir/>
          <dgm:resizeHandles val="exact"/>
        </dgm:presLayoutVars>
      </dgm:prSet>
      <dgm:spPr/>
    </dgm:pt>
    <dgm:pt modelId="{A0614112-C711-4B04-8F83-193C689EACEA}" type="pres">
      <dgm:prSet presAssocID="{B91FA8FB-9604-431C-A69D-CE35CD9034FF}" presName="compNode" presStyleCnt="0"/>
      <dgm:spPr/>
    </dgm:pt>
    <dgm:pt modelId="{1E48DF87-BE07-4D85-A308-9E116E5242C8}" type="pres">
      <dgm:prSet presAssocID="{B91FA8FB-9604-431C-A69D-CE35CD9034FF}" presName="iconBgRect" presStyleLbl="bgShp" presStyleIdx="0" presStyleCnt="4"/>
      <dgm:spPr/>
    </dgm:pt>
    <dgm:pt modelId="{C2D1D170-0720-40FF-9652-F550B43095E4}" type="pres">
      <dgm:prSet presAssocID="{B91FA8FB-9604-431C-A69D-CE35CD9034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2D4DDED-9E90-4908-9D95-ED716827C46B}" type="pres">
      <dgm:prSet presAssocID="{B91FA8FB-9604-431C-A69D-CE35CD9034FF}" presName="spaceRect" presStyleCnt="0"/>
      <dgm:spPr/>
    </dgm:pt>
    <dgm:pt modelId="{FEA4392B-4C06-4C56-B095-F3000471F153}" type="pres">
      <dgm:prSet presAssocID="{B91FA8FB-9604-431C-A69D-CE35CD9034FF}" presName="textRect" presStyleLbl="revTx" presStyleIdx="0" presStyleCnt="4">
        <dgm:presLayoutVars>
          <dgm:chMax val="1"/>
          <dgm:chPref val="1"/>
        </dgm:presLayoutVars>
      </dgm:prSet>
      <dgm:spPr/>
    </dgm:pt>
    <dgm:pt modelId="{04A83B25-6D08-44A9-A52C-B5BF6046A8C2}" type="pres">
      <dgm:prSet presAssocID="{2326E421-0D2A-431E-819C-C90D6A60EF09}" presName="sibTrans" presStyleCnt="0"/>
      <dgm:spPr/>
    </dgm:pt>
    <dgm:pt modelId="{85313D89-FDAE-410C-B8A0-F45EB4246CFB}" type="pres">
      <dgm:prSet presAssocID="{56BFEE13-3276-4B55-9C8E-1AA755738D01}" presName="compNode" presStyleCnt="0"/>
      <dgm:spPr/>
    </dgm:pt>
    <dgm:pt modelId="{55F0B29C-BFCD-4C5B-8780-431D2D8B07DB}" type="pres">
      <dgm:prSet presAssocID="{56BFEE13-3276-4B55-9C8E-1AA755738D01}" presName="iconBgRect" presStyleLbl="bgShp" presStyleIdx="1" presStyleCnt="4"/>
      <dgm:spPr/>
    </dgm:pt>
    <dgm:pt modelId="{154E100A-3B70-4A90-8D50-66AAF6B92212}" type="pres">
      <dgm:prSet presAssocID="{56BFEE13-3276-4B55-9C8E-1AA755738D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A499E38D-1FBF-44FB-91B7-CEBE5F078675}" type="pres">
      <dgm:prSet presAssocID="{56BFEE13-3276-4B55-9C8E-1AA755738D01}" presName="spaceRect" presStyleCnt="0"/>
      <dgm:spPr/>
    </dgm:pt>
    <dgm:pt modelId="{10CDD9B9-F684-4465-A776-46F12C90B26D}" type="pres">
      <dgm:prSet presAssocID="{56BFEE13-3276-4B55-9C8E-1AA755738D01}" presName="textRect" presStyleLbl="revTx" presStyleIdx="1" presStyleCnt="4">
        <dgm:presLayoutVars>
          <dgm:chMax val="1"/>
          <dgm:chPref val="1"/>
        </dgm:presLayoutVars>
      </dgm:prSet>
      <dgm:spPr/>
    </dgm:pt>
    <dgm:pt modelId="{B592BF56-EE6F-44FB-AF8D-085B3F8AB5FF}" type="pres">
      <dgm:prSet presAssocID="{295A0F4C-74DA-414D-ABAD-BB1CC0D70EAF}" presName="sibTrans" presStyleCnt="0"/>
      <dgm:spPr/>
    </dgm:pt>
    <dgm:pt modelId="{FB48BEF0-D70D-42AD-94E3-F878EE9F5881}" type="pres">
      <dgm:prSet presAssocID="{D0E02ECD-9002-497F-8DCD-19C2D56A31C0}" presName="compNode" presStyleCnt="0"/>
      <dgm:spPr/>
    </dgm:pt>
    <dgm:pt modelId="{FA94FFF3-105C-45A5-9DC9-99B3E37D0ECE}" type="pres">
      <dgm:prSet presAssocID="{D0E02ECD-9002-497F-8DCD-19C2D56A31C0}" presName="iconBgRect" presStyleLbl="bgShp" presStyleIdx="2" presStyleCnt="4"/>
      <dgm:spPr/>
    </dgm:pt>
    <dgm:pt modelId="{F955B052-BEA5-4FB3-98C3-F6EADECA1A40}" type="pres">
      <dgm:prSet presAssocID="{D0E02ECD-9002-497F-8DCD-19C2D56A31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B65CE38-FEEE-4C6C-A61E-7B50BB305F25}" type="pres">
      <dgm:prSet presAssocID="{D0E02ECD-9002-497F-8DCD-19C2D56A31C0}" presName="spaceRect" presStyleCnt="0"/>
      <dgm:spPr/>
    </dgm:pt>
    <dgm:pt modelId="{8544D3C9-D3BF-4EF6-8ECC-AECDC437FC4C}" type="pres">
      <dgm:prSet presAssocID="{D0E02ECD-9002-497F-8DCD-19C2D56A31C0}" presName="textRect" presStyleLbl="revTx" presStyleIdx="2" presStyleCnt="4">
        <dgm:presLayoutVars>
          <dgm:chMax val="1"/>
          <dgm:chPref val="1"/>
        </dgm:presLayoutVars>
      </dgm:prSet>
      <dgm:spPr/>
    </dgm:pt>
    <dgm:pt modelId="{1BD92EA7-63CF-4007-AF98-B2A334D828DB}" type="pres">
      <dgm:prSet presAssocID="{E9F3DCB9-B5A2-4514-AF35-762C1C1252DC}" presName="sibTrans" presStyleCnt="0"/>
      <dgm:spPr/>
    </dgm:pt>
    <dgm:pt modelId="{1F3182B2-FA4A-471C-8C46-F106C3B68834}" type="pres">
      <dgm:prSet presAssocID="{E4DC2721-770A-44B4-9184-DD141E6CA1D9}" presName="compNode" presStyleCnt="0"/>
      <dgm:spPr/>
    </dgm:pt>
    <dgm:pt modelId="{5A5AAEEF-CC1A-42BC-A120-FD4F7EED73D6}" type="pres">
      <dgm:prSet presAssocID="{E4DC2721-770A-44B4-9184-DD141E6CA1D9}" presName="iconBgRect" presStyleLbl="bgShp" presStyleIdx="3" presStyleCnt="4"/>
      <dgm:spPr/>
    </dgm:pt>
    <dgm:pt modelId="{2554F31E-6481-4C1D-9965-AD78392E1139}" type="pres">
      <dgm:prSet presAssocID="{E4DC2721-770A-44B4-9184-DD141E6CA1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5402375-5F78-4FCF-9BAE-A6D3E8DD9D99}" type="pres">
      <dgm:prSet presAssocID="{E4DC2721-770A-44B4-9184-DD141E6CA1D9}" presName="spaceRect" presStyleCnt="0"/>
      <dgm:spPr/>
    </dgm:pt>
    <dgm:pt modelId="{F34F96DD-6A6E-4D10-A095-757728BF035D}" type="pres">
      <dgm:prSet presAssocID="{E4DC2721-770A-44B4-9184-DD141E6CA1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B15F04-A9AB-4EFA-AF0C-04C4E6CB3D42}" type="presOf" srcId="{B91FA8FB-9604-431C-A69D-CE35CD9034FF}" destId="{FEA4392B-4C06-4C56-B095-F3000471F153}" srcOrd="0" destOrd="0" presId="urn:microsoft.com/office/officeart/2018/5/layout/IconCircleLabelList"/>
    <dgm:cxn modelId="{DE7AE411-8BAA-4DF8-A6AB-BA6899814837}" srcId="{DC33DA71-1CE0-4CDD-A379-228730BADE25}" destId="{D0E02ECD-9002-497F-8DCD-19C2D56A31C0}" srcOrd="2" destOrd="0" parTransId="{2B1BB772-9E95-46E5-A906-0816F648AC75}" sibTransId="{E9F3DCB9-B5A2-4514-AF35-762C1C1252DC}"/>
    <dgm:cxn modelId="{413F2D2E-5BFB-4AA0-8900-A47ABEF51893}" type="presOf" srcId="{D0E02ECD-9002-497F-8DCD-19C2D56A31C0}" destId="{8544D3C9-D3BF-4EF6-8ECC-AECDC437FC4C}" srcOrd="0" destOrd="0" presId="urn:microsoft.com/office/officeart/2018/5/layout/IconCircleLabelList"/>
    <dgm:cxn modelId="{D61DBF76-7BB0-46F3-9212-1BD53B0C4B4C}" type="presOf" srcId="{56BFEE13-3276-4B55-9C8E-1AA755738D01}" destId="{10CDD9B9-F684-4465-A776-46F12C90B26D}" srcOrd="0" destOrd="0" presId="urn:microsoft.com/office/officeart/2018/5/layout/IconCircleLabelList"/>
    <dgm:cxn modelId="{049F497D-B2EE-40FC-9A78-7B321D24519F}" srcId="{DC33DA71-1CE0-4CDD-A379-228730BADE25}" destId="{B91FA8FB-9604-431C-A69D-CE35CD9034FF}" srcOrd="0" destOrd="0" parTransId="{1C784F34-315E-4544-AAA3-E033FFDD6090}" sibTransId="{2326E421-0D2A-431E-819C-C90D6A60EF09}"/>
    <dgm:cxn modelId="{D81A478D-9D06-42C0-9B23-82717B4E5A61}" type="presOf" srcId="{E4DC2721-770A-44B4-9184-DD141E6CA1D9}" destId="{F34F96DD-6A6E-4D10-A095-757728BF035D}" srcOrd="0" destOrd="0" presId="urn:microsoft.com/office/officeart/2018/5/layout/IconCircleLabelList"/>
    <dgm:cxn modelId="{D55CD3C6-974C-4D8E-81B3-961576B9164D}" srcId="{DC33DA71-1CE0-4CDD-A379-228730BADE25}" destId="{56BFEE13-3276-4B55-9C8E-1AA755738D01}" srcOrd="1" destOrd="0" parTransId="{0C43C4B9-4BFC-471B-B3D0-66E0130A5D68}" sibTransId="{295A0F4C-74DA-414D-ABAD-BB1CC0D70EAF}"/>
    <dgm:cxn modelId="{E2129EF7-E22A-460A-9C24-D6F2711A6138}" type="presOf" srcId="{DC33DA71-1CE0-4CDD-A379-228730BADE25}" destId="{01043F04-FA21-4059-9EAE-88AB936A7274}" srcOrd="0" destOrd="0" presId="urn:microsoft.com/office/officeart/2018/5/layout/IconCircleLabelList"/>
    <dgm:cxn modelId="{24BBEAFD-C543-4851-9F8F-3DA21F664461}" srcId="{DC33DA71-1CE0-4CDD-A379-228730BADE25}" destId="{E4DC2721-770A-44B4-9184-DD141E6CA1D9}" srcOrd="3" destOrd="0" parTransId="{3A2A7C6B-5079-4F3F-B884-38F8E911A159}" sibTransId="{F8025D8E-1309-46B2-A022-E84674F05B86}"/>
    <dgm:cxn modelId="{0D7070B9-0921-4845-AFE0-4C465E850312}" type="presParOf" srcId="{01043F04-FA21-4059-9EAE-88AB936A7274}" destId="{A0614112-C711-4B04-8F83-193C689EACEA}" srcOrd="0" destOrd="0" presId="urn:microsoft.com/office/officeart/2018/5/layout/IconCircleLabelList"/>
    <dgm:cxn modelId="{F833DC9C-80C1-4ABB-80BD-24C89F4D19C9}" type="presParOf" srcId="{A0614112-C711-4B04-8F83-193C689EACEA}" destId="{1E48DF87-BE07-4D85-A308-9E116E5242C8}" srcOrd="0" destOrd="0" presId="urn:microsoft.com/office/officeart/2018/5/layout/IconCircleLabelList"/>
    <dgm:cxn modelId="{A386EFC0-A954-48B2-B033-316131C69755}" type="presParOf" srcId="{A0614112-C711-4B04-8F83-193C689EACEA}" destId="{C2D1D170-0720-40FF-9652-F550B43095E4}" srcOrd="1" destOrd="0" presId="urn:microsoft.com/office/officeart/2018/5/layout/IconCircleLabelList"/>
    <dgm:cxn modelId="{4035C323-063E-4749-9E36-A0D693E7D032}" type="presParOf" srcId="{A0614112-C711-4B04-8F83-193C689EACEA}" destId="{12D4DDED-9E90-4908-9D95-ED716827C46B}" srcOrd="2" destOrd="0" presId="urn:microsoft.com/office/officeart/2018/5/layout/IconCircleLabelList"/>
    <dgm:cxn modelId="{C54181A8-E188-4DBB-93DC-ED07B201CB8A}" type="presParOf" srcId="{A0614112-C711-4B04-8F83-193C689EACEA}" destId="{FEA4392B-4C06-4C56-B095-F3000471F153}" srcOrd="3" destOrd="0" presId="urn:microsoft.com/office/officeart/2018/5/layout/IconCircleLabelList"/>
    <dgm:cxn modelId="{F7EFA7EB-69C6-43CE-9C2A-3F837E621C69}" type="presParOf" srcId="{01043F04-FA21-4059-9EAE-88AB936A7274}" destId="{04A83B25-6D08-44A9-A52C-B5BF6046A8C2}" srcOrd="1" destOrd="0" presId="urn:microsoft.com/office/officeart/2018/5/layout/IconCircleLabelList"/>
    <dgm:cxn modelId="{01E31B81-18E9-4085-B837-B1719897D0BE}" type="presParOf" srcId="{01043F04-FA21-4059-9EAE-88AB936A7274}" destId="{85313D89-FDAE-410C-B8A0-F45EB4246CFB}" srcOrd="2" destOrd="0" presId="urn:microsoft.com/office/officeart/2018/5/layout/IconCircleLabelList"/>
    <dgm:cxn modelId="{81B9D6A2-23CB-4D39-8E41-148A9CCDA5DD}" type="presParOf" srcId="{85313D89-FDAE-410C-B8A0-F45EB4246CFB}" destId="{55F0B29C-BFCD-4C5B-8780-431D2D8B07DB}" srcOrd="0" destOrd="0" presId="urn:microsoft.com/office/officeart/2018/5/layout/IconCircleLabelList"/>
    <dgm:cxn modelId="{35CEA175-E5AD-439F-992E-BBC66D634AD0}" type="presParOf" srcId="{85313D89-FDAE-410C-B8A0-F45EB4246CFB}" destId="{154E100A-3B70-4A90-8D50-66AAF6B92212}" srcOrd="1" destOrd="0" presId="urn:microsoft.com/office/officeart/2018/5/layout/IconCircleLabelList"/>
    <dgm:cxn modelId="{69D78110-8D28-47C3-AB12-C6C5C079CD29}" type="presParOf" srcId="{85313D89-FDAE-410C-B8A0-F45EB4246CFB}" destId="{A499E38D-1FBF-44FB-91B7-CEBE5F078675}" srcOrd="2" destOrd="0" presId="urn:microsoft.com/office/officeart/2018/5/layout/IconCircleLabelList"/>
    <dgm:cxn modelId="{9E542D3F-5B0C-4DAA-954F-63558BCB522E}" type="presParOf" srcId="{85313D89-FDAE-410C-B8A0-F45EB4246CFB}" destId="{10CDD9B9-F684-4465-A776-46F12C90B26D}" srcOrd="3" destOrd="0" presId="urn:microsoft.com/office/officeart/2018/5/layout/IconCircleLabelList"/>
    <dgm:cxn modelId="{D4196ADE-D4D1-4F3A-8563-7BDDBB16E8BE}" type="presParOf" srcId="{01043F04-FA21-4059-9EAE-88AB936A7274}" destId="{B592BF56-EE6F-44FB-AF8D-085B3F8AB5FF}" srcOrd="3" destOrd="0" presId="urn:microsoft.com/office/officeart/2018/5/layout/IconCircleLabelList"/>
    <dgm:cxn modelId="{5265B416-0BBF-420E-8319-07D1F9389967}" type="presParOf" srcId="{01043F04-FA21-4059-9EAE-88AB936A7274}" destId="{FB48BEF0-D70D-42AD-94E3-F878EE9F5881}" srcOrd="4" destOrd="0" presId="urn:microsoft.com/office/officeart/2018/5/layout/IconCircleLabelList"/>
    <dgm:cxn modelId="{5525CCA4-3765-4461-9044-2EFCC8DA3975}" type="presParOf" srcId="{FB48BEF0-D70D-42AD-94E3-F878EE9F5881}" destId="{FA94FFF3-105C-45A5-9DC9-99B3E37D0ECE}" srcOrd="0" destOrd="0" presId="urn:microsoft.com/office/officeart/2018/5/layout/IconCircleLabelList"/>
    <dgm:cxn modelId="{B09A3E3E-0F10-4E87-902B-FC700C9444ED}" type="presParOf" srcId="{FB48BEF0-D70D-42AD-94E3-F878EE9F5881}" destId="{F955B052-BEA5-4FB3-98C3-F6EADECA1A40}" srcOrd="1" destOrd="0" presId="urn:microsoft.com/office/officeart/2018/5/layout/IconCircleLabelList"/>
    <dgm:cxn modelId="{043009A5-2D27-4EB6-AFD1-980650BA2F2A}" type="presParOf" srcId="{FB48BEF0-D70D-42AD-94E3-F878EE9F5881}" destId="{CB65CE38-FEEE-4C6C-A61E-7B50BB305F25}" srcOrd="2" destOrd="0" presId="urn:microsoft.com/office/officeart/2018/5/layout/IconCircleLabelList"/>
    <dgm:cxn modelId="{E3DCB198-F95B-46DD-B231-2993BDD92B30}" type="presParOf" srcId="{FB48BEF0-D70D-42AD-94E3-F878EE9F5881}" destId="{8544D3C9-D3BF-4EF6-8ECC-AECDC437FC4C}" srcOrd="3" destOrd="0" presId="urn:microsoft.com/office/officeart/2018/5/layout/IconCircleLabelList"/>
    <dgm:cxn modelId="{A033F789-EAA2-48C0-B852-C37864F66045}" type="presParOf" srcId="{01043F04-FA21-4059-9EAE-88AB936A7274}" destId="{1BD92EA7-63CF-4007-AF98-B2A334D828DB}" srcOrd="5" destOrd="0" presId="urn:microsoft.com/office/officeart/2018/5/layout/IconCircleLabelList"/>
    <dgm:cxn modelId="{1CD272DF-9B10-442C-81F7-57574FB96226}" type="presParOf" srcId="{01043F04-FA21-4059-9EAE-88AB936A7274}" destId="{1F3182B2-FA4A-471C-8C46-F106C3B68834}" srcOrd="6" destOrd="0" presId="urn:microsoft.com/office/officeart/2018/5/layout/IconCircleLabelList"/>
    <dgm:cxn modelId="{51E75A10-5BAA-4F39-8707-4FA1AD1650AA}" type="presParOf" srcId="{1F3182B2-FA4A-471C-8C46-F106C3B68834}" destId="{5A5AAEEF-CC1A-42BC-A120-FD4F7EED73D6}" srcOrd="0" destOrd="0" presId="urn:microsoft.com/office/officeart/2018/5/layout/IconCircleLabelList"/>
    <dgm:cxn modelId="{ECECD9AB-EAA8-4FB4-9225-271B28E1A801}" type="presParOf" srcId="{1F3182B2-FA4A-471C-8C46-F106C3B68834}" destId="{2554F31E-6481-4C1D-9965-AD78392E1139}" srcOrd="1" destOrd="0" presId="urn:microsoft.com/office/officeart/2018/5/layout/IconCircleLabelList"/>
    <dgm:cxn modelId="{10887980-3D1D-4870-843E-73E757A5E511}" type="presParOf" srcId="{1F3182B2-FA4A-471C-8C46-F106C3B68834}" destId="{95402375-5F78-4FCF-9BAE-A6D3E8DD9D99}" srcOrd="2" destOrd="0" presId="urn:microsoft.com/office/officeart/2018/5/layout/IconCircleLabelList"/>
    <dgm:cxn modelId="{BE4E5438-E0A8-4108-A5B3-5AA218809472}" type="presParOf" srcId="{1F3182B2-FA4A-471C-8C46-F106C3B68834}" destId="{F34F96DD-6A6E-4D10-A095-757728BF03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1CE685-2C81-46A7-AF0C-B623539F1AE9}" type="doc">
      <dgm:prSet loTypeId="urn:microsoft.com/office/officeart/2005/8/layout/matrix1" loCatId="matrix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D6D3F095-0282-4C8E-AF19-F7CF1C7B461C}">
      <dgm:prSet phldrT="[Text]"/>
      <dgm:spPr/>
      <dgm:t>
        <a:bodyPr/>
        <a:lstStyle/>
        <a:p>
          <a:r>
            <a:rPr lang="en-US"/>
            <a:t>Microservices</a:t>
          </a:r>
          <a:endParaRPr lang="en-IN"/>
        </a:p>
      </dgm:t>
    </dgm:pt>
    <dgm:pt modelId="{E824241A-22FE-453C-A4E5-4AAA491A3AF0}" type="parTrans" cxnId="{0D138E7E-41D5-4F78-927A-EF7109C03BA3}">
      <dgm:prSet/>
      <dgm:spPr/>
      <dgm:t>
        <a:bodyPr/>
        <a:lstStyle/>
        <a:p>
          <a:endParaRPr lang="en-IN"/>
        </a:p>
      </dgm:t>
    </dgm:pt>
    <dgm:pt modelId="{45049713-BEAE-4265-9622-8385F140BCC7}" type="sibTrans" cxnId="{0D138E7E-41D5-4F78-927A-EF7109C03BA3}">
      <dgm:prSet/>
      <dgm:spPr/>
      <dgm:t>
        <a:bodyPr/>
        <a:lstStyle/>
        <a:p>
          <a:endParaRPr lang="en-IN"/>
        </a:p>
      </dgm:t>
    </dgm:pt>
    <dgm:pt modelId="{909FF4E7-6371-4906-BE78-52B43FBC4C19}">
      <dgm:prSet phldrT="[Text]"/>
      <dgm:spPr/>
      <dgm:t>
        <a:bodyPr/>
        <a:lstStyle/>
        <a:p>
          <a:pPr>
            <a:buNone/>
          </a:pPr>
          <a:r>
            <a:rPr lang="en-US"/>
            <a:t>Scalability</a:t>
          </a:r>
          <a:endParaRPr lang="en-IN"/>
        </a:p>
      </dgm:t>
    </dgm:pt>
    <dgm:pt modelId="{24280540-4321-47EF-87F1-EE7FB00DDD30}" type="parTrans" cxnId="{7CD64344-D2CB-4265-BE42-19CF3DDA6F2E}">
      <dgm:prSet/>
      <dgm:spPr/>
      <dgm:t>
        <a:bodyPr/>
        <a:lstStyle/>
        <a:p>
          <a:endParaRPr lang="en-IN"/>
        </a:p>
      </dgm:t>
    </dgm:pt>
    <dgm:pt modelId="{FB7165D7-FFFD-4947-A9BF-BB61C7E38ACC}" type="sibTrans" cxnId="{7CD64344-D2CB-4265-BE42-19CF3DDA6F2E}">
      <dgm:prSet/>
      <dgm:spPr/>
      <dgm:t>
        <a:bodyPr/>
        <a:lstStyle/>
        <a:p>
          <a:endParaRPr lang="en-IN"/>
        </a:p>
      </dgm:t>
    </dgm:pt>
    <dgm:pt modelId="{7EA52650-A54E-443F-927A-F6FDCE1BD0BB}">
      <dgm:prSet phldrT="[Text]" phldr="1"/>
      <dgm:spPr/>
      <dgm:t>
        <a:bodyPr/>
        <a:lstStyle/>
        <a:p>
          <a:endParaRPr lang="en-IN"/>
        </a:p>
      </dgm:t>
    </dgm:pt>
    <dgm:pt modelId="{7BB65EDB-BBF7-4BD5-9663-7BCEB8AC1A57}" type="parTrans" cxnId="{F964B45A-EB34-4A6A-9A8A-C152AA9ED88B}">
      <dgm:prSet/>
      <dgm:spPr/>
      <dgm:t>
        <a:bodyPr/>
        <a:lstStyle/>
        <a:p>
          <a:endParaRPr lang="en-IN"/>
        </a:p>
      </dgm:t>
    </dgm:pt>
    <dgm:pt modelId="{3C5F46FE-BC52-41CB-B516-35641CB30537}" type="sibTrans" cxnId="{F964B45A-EB34-4A6A-9A8A-C152AA9ED88B}">
      <dgm:prSet/>
      <dgm:spPr/>
      <dgm:t>
        <a:bodyPr/>
        <a:lstStyle/>
        <a:p>
          <a:endParaRPr lang="en-IN"/>
        </a:p>
      </dgm:t>
    </dgm:pt>
    <dgm:pt modelId="{C3F2CC82-C19E-46DE-AB62-4A9486048A2D}">
      <dgm:prSet/>
      <dgm:spPr/>
      <dgm:t>
        <a:bodyPr/>
        <a:lstStyle/>
        <a:p>
          <a:r>
            <a:rPr lang="en-US"/>
            <a:t>Development Efficiency</a:t>
          </a:r>
        </a:p>
      </dgm:t>
    </dgm:pt>
    <dgm:pt modelId="{D12EF2CC-5BF1-4E3A-A466-892788B60947}" type="parTrans" cxnId="{C90F673F-A8F1-4A8B-BFC7-202B4789A713}">
      <dgm:prSet/>
      <dgm:spPr/>
      <dgm:t>
        <a:bodyPr/>
        <a:lstStyle/>
        <a:p>
          <a:endParaRPr lang="en-IN"/>
        </a:p>
      </dgm:t>
    </dgm:pt>
    <dgm:pt modelId="{EFE558C0-9A83-4A3E-AF29-26C20C17D119}" type="sibTrans" cxnId="{C90F673F-A8F1-4A8B-BFC7-202B4789A713}">
      <dgm:prSet/>
      <dgm:spPr/>
      <dgm:t>
        <a:bodyPr/>
        <a:lstStyle/>
        <a:p>
          <a:endParaRPr lang="en-IN"/>
        </a:p>
      </dgm:t>
    </dgm:pt>
    <dgm:pt modelId="{9FCF02E6-F98A-40CD-BEFF-930120C2DCC1}">
      <dgm:prSet/>
      <dgm:spPr/>
      <dgm:t>
        <a:bodyPr/>
        <a:lstStyle/>
        <a:p>
          <a:r>
            <a:rPr lang="en-IN"/>
            <a:t>Fault tolerance</a:t>
          </a:r>
        </a:p>
      </dgm:t>
    </dgm:pt>
    <dgm:pt modelId="{81BCCCBC-ED25-4619-A6F9-B86282644B9F}" type="parTrans" cxnId="{A7DABB80-7669-4F3C-910F-1A2D593165C2}">
      <dgm:prSet/>
      <dgm:spPr/>
      <dgm:t>
        <a:bodyPr/>
        <a:lstStyle/>
        <a:p>
          <a:endParaRPr lang="en-IN"/>
        </a:p>
      </dgm:t>
    </dgm:pt>
    <dgm:pt modelId="{32DC2FAF-96BA-43EF-8674-3A7CF76696F3}" type="sibTrans" cxnId="{A7DABB80-7669-4F3C-910F-1A2D593165C2}">
      <dgm:prSet/>
      <dgm:spPr/>
      <dgm:t>
        <a:bodyPr/>
        <a:lstStyle/>
        <a:p>
          <a:endParaRPr lang="en-IN"/>
        </a:p>
      </dgm:t>
    </dgm:pt>
    <dgm:pt modelId="{F0565D69-D5C2-4317-94E7-EC93C72FD47D}">
      <dgm:prSet/>
      <dgm:spPr/>
      <dgm:t>
        <a:bodyPr/>
        <a:lstStyle/>
        <a:p>
          <a:r>
            <a:rPr lang="en-IN"/>
            <a:t>Localized Complexity</a:t>
          </a:r>
        </a:p>
      </dgm:t>
    </dgm:pt>
    <dgm:pt modelId="{68D00855-22EC-4D7C-9BE8-1488FA9BE520}" type="parTrans" cxnId="{251C8602-F32D-4A00-815F-0D90ADA42834}">
      <dgm:prSet/>
      <dgm:spPr/>
      <dgm:t>
        <a:bodyPr/>
        <a:lstStyle/>
        <a:p>
          <a:endParaRPr lang="en-IN"/>
        </a:p>
      </dgm:t>
    </dgm:pt>
    <dgm:pt modelId="{81FE7FFE-FCD9-4369-AB6A-607AA7728FB7}" type="sibTrans" cxnId="{251C8602-F32D-4A00-815F-0D90ADA42834}">
      <dgm:prSet/>
      <dgm:spPr/>
      <dgm:t>
        <a:bodyPr/>
        <a:lstStyle/>
        <a:p>
          <a:endParaRPr lang="en-IN"/>
        </a:p>
      </dgm:t>
    </dgm:pt>
    <dgm:pt modelId="{5C61FB11-7514-4BA0-9A93-0799395BEE24}" type="pres">
      <dgm:prSet presAssocID="{311CE685-2C81-46A7-AF0C-B623539F1AE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6E8BFC9-7A24-4C4D-BBC5-063428FC2E2D}" type="pres">
      <dgm:prSet presAssocID="{311CE685-2C81-46A7-AF0C-B623539F1AE9}" presName="matrix" presStyleCnt="0"/>
      <dgm:spPr/>
    </dgm:pt>
    <dgm:pt modelId="{B7BDCC8C-D9D0-4632-9078-E6046D4AE19A}" type="pres">
      <dgm:prSet presAssocID="{311CE685-2C81-46A7-AF0C-B623539F1AE9}" presName="tile1" presStyleLbl="node1" presStyleIdx="0" presStyleCnt="4"/>
      <dgm:spPr/>
    </dgm:pt>
    <dgm:pt modelId="{2F816795-3317-4445-9C4B-A0CA21143D30}" type="pres">
      <dgm:prSet presAssocID="{311CE685-2C81-46A7-AF0C-B623539F1AE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C927DB6-27A8-4BFB-A037-7D2EDB511E1C}" type="pres">
      <dgm:prSet presAssocID="{311CE685-2C81-46A7-AF0C-B623539F1AE9}" presName="tile2" presStyleLbl="node1" presStyleIdx="1" presStyleCnt="4"/>
      <dgm:spPr/>
    </dgm:pt>
    <dgm:pt modelId="{356A8F24-646B-4197-BF7D-C62E0976C92B}" type="pres">
      <dgm:prSet presAssocID="{311CE685-2C81-46A7-AF0C-B623539F1AE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5D553E7-2803-496F-90A9-5B8188291EE7}" type="pres">
      <dgm:prSet presAssocID="{311CE685-2C81-46A7-AF0C-B623539F1AE9}" presName="tile3" presStyleLbl="node1" presStyleIdx="2" presStyleCnt="4"/>
      <dgm:spPr/>
    </dgm:pt>
    <dgm:pt modelId="{97D1F831-D02A-492B-B800-019309AC79FA}" type="pres">
      <dgm:prSet presAssocID="{311CE685-2C81-46A7-AF0C-B623539F1AE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8D03BE-1EFA-4F23-99DB-3A35B4BE4728}" type="pres">
      <dgm:prSet presAssocID="{311CE685-2C81-46A7-AF0C-B623539F1AE9}" presName="tile4" presStyleLbl="node1" presStyleIdx="3" presStyleCnt="4"/>
      <dgm:spPr/>
    </dgm:pt>
    <dgm:pt modelId="{E889A33F-4359-4159-9DD8-47FA6F7B3FA5}" type="pres">
      <dgm:prSet presAssocID="{311CE685-2C81-46A7-AF0C-B623539F1AE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493B358-2216-4281-A084-41161CDF351D}" type="pres">
      <dgm:prSet presAssocID="{311CE685-2C81-46A7-AF0C-B623539F1AE9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51C8602-F32D-4A00-815F-0D90ADA42834}" srcId="{D6D3F095-0282-4C8E-AF19-F7CF1C7B461C}" destId="{F0565D69-D5C2-4317-94E7-EC93C72FD47D}" srcOrd="3" destOrd="0" parTransId="{68D00855-22EC-4D7C-9BE8-1488FA9BE520}" sibTransId="{81FE7FFE-FCD9-4369-AB6A-607AA7728FB7}"/>
    <dgm:cxn modelId="{60B4B537-7BBD-44D8-8CEC-C90909790881}" type="presOf" srcId="{9FCF02E6-F98A-40CD-BEFF-930120C2DCC1}" destId="{97D1F831-D02A-492B-B800-019309AC79FA}" srcOrd="1" destOrd="0" presId="urn:microsoft.com/office/officeart/2005/8/layout/matrix1"/>
    <dgm:cxn modelId="{0338FE3D-D1FB-435A-B990-0DE2655E5FF6}" type="presOf" srcId="{D6D3F095-0282-4C8E-AF19-F7CF1C7B461C}" destId="{8493B358-2216-4281-A084-41161CDF351D}" srcOrd="0" destOrd="0" presId="urn:microsoft.com/office/officeart/2005/8/layout/matrix1"/>
    <dgm:cxn modelId="{C90F673F-A8F1-4A8B-BFC7-202B4789A713}" srcId="{D6D3F095-0282-4C8E-AF19-F7CF1C7B461C}" destId="{C3F2CC82-C19E-46DE-AB62-4A9486048A2D}" srcOrd="1" destOrd="0" parTransId="{D12EF2CC-5BF1-4E3A-A466-892788B60947}" sibTransId="{EFE558C0-9A83-4A3E-AF29-26C20C17D119}"/>
    <dgm:cxn modelId="{619DD462-ED66-45DD-B3C8-A9EE51E46DBE}" type="presOf" srcId="{C3F2CC82-C19E-46DE-AB62-4A9486048A2D}" destId="{356A8F24-646B-4197-BF7D-C62E0976C92B}" srcOrd="1" destOrd="0" presId="urn:microsoft.com/office/officeart/2005/8/layout/matrix1"/>
    <dgm:cxn modelId="{7CD64344-D2CB-4265-BE42-19CF3DDA6F2E}" srcId="{D6D3F095-0282-4C8E-AF19-F7CF1C7B461C}" destId="{909FF4E7-6371-4906-BE78-52B43FBC4C19}" srcOrd="0" destOrd="0" parTransId="{24280540-4321-47EF-87F1-EE7FB00DDD30}" sibTransId="{FB7165D7-FFFD-4947-A9BF-BB61C7E38ACC}"/>
    <dgm:cxn modelId="{F321644B-3FB8-4719-91D7-5E7B7B2BFF93}" type="presOf" srcId="{F0565D69-D5C2-4317-94E7-EC93C72FD47D}" destId="{E889A33F-4359-4159-9DD8-47FA6F7B3FA5}" srcOrd="1" destOrd="0" presId="urn:microsoft.com/office/officeart/2005/8/layout/matrix1"/>
    <dgm:cxn modelId="{F964B45A-EB34-4A6A-9A8A-C152AA9ED88B}" srcId="{D6D3F095-0282-4C8E-AF19-F7CF1C7B461C}" destId="{7EA52650-A54E-443F-927A-F6FDCE1BD0BB}" srcOrd="4" destOrd="0" parTransId="{7BB65EDB-BBF7-4BD5-9663-7BCEB8AC1A57}" sibTransId="{3C5F46FE-BC52-41CB-B516-35641CB30537}"/>
    <dgm:cxn modelId="{0D138E7E-41D5-4F78-927A-EF7109C03BA3}" srcId="{311CE685-2C81-46A7-AF0C-B623539F1AE9}" destId="{D6D3F095-0282-4C8E-AF19-F7CF1C7B461C}" srcOrd="0" destOrd="0" parTransId="{E824241A-22FE-453C-A4E5-4AAA491A3AF0}" sibTransId="{45049713-BEAE-4265-9622-8385F140BCC7}"/>
    <dgm:cxn modelId="{A7DABB80-7669-4F3C-910F-1A2D593165C2}" srcId="{D6D3F095-0282-4C8E-AF19-F7CF1C7B461C}" destId="{9FCF02E6-F98A-40CD-BEFF-930120C2DCC1}" srcOrd="2" destOrd="0" parTransId="{81BCCCBC-ED25-4619-A6F9-B86282644B9F}" sibTransId="{32DC2FAF-96BA-43EF-8674-3A7CF76696F3}"/>
    <dgm:cxn modelId="{7A83D48A-F994-48B3-B30B-F3AD0AE7EC6C}" type="presOf" srcId="{C3F2CC82-C19E-46DE-AB62-4A9486048A2D}" destId="{AC927DB6-27A8-4BFB-A037-7D2EDB511E1C}" srcOrd="0" destOrd="0" presId="urn:microsoft.com/office/officeart/2005/8/layout/matrix1"/>
    <dgm:cxn modelId="{39C58897-B56C-41D7-83B0-C803AC68E658}" type="presOf" srcId="{909FF4E7-6371-4906-BE78-52B43FBC4C19}" destId="{B7BDCC8C-D9D0-4632-9078-E6046D4AE19A}" srcOrd="0" destOrd="0" presId="urn:microsoft.com/office/officeart/2005/8/layout/matrix1"/>
    <dgm:cxn modelId="{FC9F77A7-4535-4B6B-AA05-DC2F196E8AC5}" type="presOf" srcId="{9FCF02E6-F98A-40CD-BEFF-930120C2DCC1}" destId="{A5D553E7-2803-496F-90A9-5B8188291EE7}" srcOrd="0" destOrd="0" presId="urn:microsoft.com/office/officeart/2005/8/layout/matrix1"/>
    <dgm:cxn modelId="{D4C6C8B4-8954-45B2-89BA-3956CA8531DA}" type="presOf" srcId="{F0565D69-D5C2-4317-94E7-EC93C72FD47D}" destId="{D78D03BE-1EFA-4F23-99DB-3A35B4BE4728}" srcOrd="0" destOrd="0" presId="urn:microsoft.com/office/officeart/2005/8/layout/matrix1"/>
    <dgm:cxn modelId="{AE73B1BA-6115-4AB2-8E4C-AFC4FCC314D6}" type="presOf" srcId="{909FF4E7-6371-4906-BE78-52B43FBC4C19}" destId="{2F816795-3317-4445-9C4B-A0CA21143D30}" srcOrd="1" destOrd="0" presId="urn:microsoft.com/office/officeart/2005/8/layout/matrix1"/>
    <dgm:cxn modelId="{FD7B79BE-AA16-4C3B-AC50-94F5B87A658B}" type="presOf" srcId="{311CE685-2C81-46A7-AF0C-B623539F1AE9}" destId="{5C61FB11-7514-4BA0-9A93-0799395BEE24}" srcOrd="0" destOrd="0" presId="urn:microsoft.com/office/officeart/2005/8/layout/matrix1"/>
    <dgm:cxn modelId="{0DE9BBB6-F27E-4731-B460-28800B4BC305}" type="presParOf" srcId="{5C61FB11-7514-4BA0-9A93-0799395BEE24}" destId="{F6E8BFC9-7A24-4C4D-BBC5-063428FC2E2D}" srcOrd="0" destOrd="0" presId="urn:microsoft.com/office/officeart/2005/8/layout/matrix1"/>
    <dgm:cxn modelId="{50382E13-3A8F-46F3-BA81-55C8CF512C14}" type="presParOf" srcId="{F6E8BFC9-7A24-4C4D-BBC5-063428FC2E2D}" destId="{B7BDCC8C-D9D0-4632-9078-E6046D4AE19A}" srcOrd="0" destOrd="0" presId="urn:microsoft.com/office/officeart/2005/8/layout/matrix1"/>
    <dgm:cxn modelId="{E45049FD-ABC5-4E58-81D8-BAA742CF9058}" type="presParOf" srcId="{F6E8BFC9-7A24-4C4D-BBC5-063428FC2E2D}" destId="{2F816795-3317-4445-9C4B-A0CA21143D30}" srcOrd="1" destOrd="0" presId="urn:microsoft.com/office/officeart/2005/8/layout/matrix1"/>
    <dgm:cxn modelId="{D4396BF8-97E1-43C6-B138-07104778A66B}" type="presParOf" srcId="{F6E8BFC9-7A24-4C4D-BBC5-063428FC2E2D}" destId="{AC927DB6-27A8-4BFB-A037-7D2EDB511E1C}" srcOrd="2" destOrd="0" presId="urn:microsoft.com/office/officeart/2005/8/layout/matrix1"/>
    <dgm:cxn modelId="{425D367C-C966-4264-A26D-C5E1E3DBE02A}" type="presParOf" srcId="{F6E8BFC9-7A24-4C4D-BBC5-063428FC2E2D}" destId="{356A8F24-646B-4197-BF7D-C62E0976C92B}" srcOrd="3" destOrd="0" presId="urn:microsoft.com/office/officeart/2005/8/layout/matrix1"/>
    <dgm:cxn modelId="{2018CE38-DE7C-419B-965E-4B88460D7504}" type="presParOf" srcId="{F6E8BFC9-7A24-4C4D-BBC5-063428FC2E2D}" destId="{A5D553E7-2803-496F-90A9-5B8188291EE7}" srcOrd="4" destOrd="0" presId="urn:microsoft.com/office/officeart/2005/8/layout/matrix1"/>
    <dgm:cxn modelId="{268707C5-1632-4B1E-89DF-18B7B3B0370A}" type="presParOf" srcId="{F6E8BFC9-7A24-4C4D-BBC5-063428FC2E2D}" destId="{97D1F831-D02A-492B-B800-019309AC79FA}" srcOrd="5" destOrd="0" presId="urn:microsoft.com/office/officeart/2005/8/layout/matrix1"/>
    <dgm:cxn modelId="{EEF17C86-57FB-4387-8265-20AE82339CB7}" type="presParOf" srcId="{F6E8BFC9-7A24-4C4D-BBC5-063428FC2E2D}" destId="{D78D03BE-1EFA-4F23-99DB-3A35B4BE4728}" srcOrd="6" destOrd="0" presId="urn:microsoft.com/office/officeart/2005/8/layout/matrix1"/>
    <dgm:cxn modelId="{61CD7B57-777A-4DFB-BB77-FC9631A99D8A}" type="presParOf" srcId="{F6E8BFC9-7A24-4C4D-BBC5-063428FC2E2D}" destId="{E889A33F-4359-4159-9DD8-47FA6F7B3FA5}" srcOrd="7" destOrd="0" presId="urn:microsoft.com/office/officeart/2005/8/layout/matrix1"/>
    <dgm:cxn modelId="{46188948-3BE3-4F54-9553-866908C36ACF}" type="presParOf" srcId="{5C61FB11-7514-4BA0-9A93-0799395BEE24}" destId="{8493B358-2216-4281-A084-41161CDF351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796F82-EDCA-45F8-B51B-752E258101B4}" type="doc">
      <dgm:prSet loTypeId="urn:microsoft.com/office/officeart/2005/8/layout/matrix1" loCatId="matrix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0C1BE427-9A00-4FF9-B826-9A4E2D37118C}">
      <dgm:prSet phldrT="[Text]"/>
      <dgm:spPr/>
      <dgm:t>
        <a:bodyPr/>
        <a:lstStyle/>
        <a:p>
          <a:r>
            <a:rPr lang="en-US"/>
            <a:t>MSA</a:t>
          </a:r>
        </a:p>
      </dgm:t>
    </dgm:pt>
    <dgm:pt modelId="{556B5617-DF2B-42E1-918E-D8401EA016E4}" type="parTrans" cxnId="{FAE22E46-0E8E-435D-81FA-C91D2819D968}">
      <dgm:prSet/>
      <dgm:spPr/>
      <dgm:t>
        <a:bodyPr/>
        <a:lstStyle/>
        <a:p>
          <a:endParaRPr lang="en-US"/>
        </a:p>
      </dgm:t>
    </dgm:pt>
    <dgm:pt modelId="{1844A1FF-9CEB-45EA-A86C-2EBD00AFB474}" type="sibTrans" cxnId="{FAE22E46-0E8E-435D-81FA-C91D2819D968}">
      <dgm:prSet/>
      <dgm:spPr/>
      <dgm:t>
        <a:bodyPr/>
        <a:lstStyle/>
        <a:p>
          <a:endParaRPr lang="en-US"/>
        </a:p>
      </dgm:t>
    </dgm:pt>
    <dgm:pt modelId="{2EF31EC4-794F-483D-BCEB-4EC575709420}">
      <dgm:prSet phldrT="[Text]" custT="1"/>
      <dgm:spPr/>
      <dgm:t>
        <a:bodyPr/>
        <a:lstStyle/>
        <a:p>
          <a:r>
            <a:rPr lang="en-US" sz="2000">
              <a:latin typeface="Segoe UI" panose="020B0502040204020203" pitchFamily="34" charset="0"/>
              <a:cs typeface="Segoe UI" panose="020B0502040204020203" pitchFamily="34" charset="0"/>
            </a:rPr>
            <a:t>Fast preferred over elegance</a:t>
          </a:r>
        </a:p>
      </dgm:t>
    </dgm:pt>
    <dgm:pt modelId="{83B547BE-11C1-49B0-9CF4-199370D44497}" type="parTrans" cxnId="{F38A40CA-BEE5-4FC4-9978-81A40778E628}">
      <dgm:prSet/>
      <dgm:spPr/>
      <dgm:t>
        <a:bodyPr/>
        <a:lstStyle/>
        <a:p>
          <a:endParaRPr lang="en-US"/>
        </a:p>
      </dgm:t>
    </dgm:pt>
    <dgm:pt modelId="{AFF7DA16-D76A-4A05-8DBA-2D8DBC4667FE}" type="sibTrans" cxnId="{F38A40CA-BEE5-4FC4-9978-81A40778E628}">
      <dgm:prSet/>
      <dgm:spPr/>
      <dgm:t>
        <a:bodyPr/>
        <a:lstStyle/>
        <a:p>
          <a:endParaRPr lang="en-US"/>
        </a:p>
      </dgm:t>
    </dgm:pt>
    <dgm:pt modelId="{CBC5B279-11F5-4D9B-A230-39C851C35737}">
      <dgm:prSet phldrT="[Text]" custT="1"/>
      <dgm:spPr/>
      <dgm:t>
        <a:bodyPr/>
        <a:lstStyle/>
        <a:p>
          <a:r>
            <a:rPr lang="en-IN" sz="2000" b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Functional isolation and simple integration preferred over module cohesiveness</a:t>
          </a:r>
          <a:endParaRPr lang="en-US" sz="2000" b="0"/>
        </a:p>
      </dgm:t>
    </dgm:pt>
    <dgm:pt modelId="{65AF3DC3-24A0-425F-B367-219E9194C161}" type="parTrans" cxnId="{D0BD72C1-1F19-4B64-A8AD-756680F8E865}">
      <dgm:prSet/>
      <dgm:spPr/>
      <dgm:t>
        <a:bodyPr/>
        <a:lstStyle/>
        <a:p>
          <a:endParaRPr lang="en-US"/>
        </a:p>
      </dgm:t>
    </dgm:pt>
    <dgm:pt modelId="{7C240881-BA58-452F-BEBD-3DE9AA07222D}" type="sibTrans" cxnId="{D0BD72C1-1F19-4B64-A8AD-756680F8E865}">
      <dgm:prSet/>
      <dgm:spPr/>
      <dgm:t>
        <a:bodyPr/>
        <a:lstStyle/>
        <a:p>
          <a:endParaRPr lang="en-US"/>
        </a:p>
      </dgm:t>
    </dgm:pt>
    <dgm:pt modelId="{ACC1064F-4235-44AC-B961-61FB3F2D81C7}">
      <dgm:prSet phldrT="[Text]" custT="1"/>
      <dgm:spPr/>
      <dgm:t>
        <a:bodyPr/>
        <a:lstStyle/>
        <a:p>
          <a:r>
            <a:rPr lang="en-IN" sz="2000" b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Frequent change in application’s functionality &amp; usage for agility</a:t>
          </a:r>
          <a:endParaRPr lang="en-US" sz="2000" b="0"/>
        </a:p>
      </dgm:t>
    </dgm:pt>
    <dgm:pt modelId="{EC1F0198-A77D-48DA-BCCC-3AAB7811CFD8}" type="parTrans" cxnId="{F56C895E-C82F-465D-B074-76B9529EF90B}">
      <dgm:prSet/>
      <dgm:spPr/>
      <dgm:t>
        <a:bodyPr/>
        <a:lstStyle/>
        <a:p>
          <a:endParaRPr lang="en-US"/>
        </a:p>
      </dgm:t>
    </dgm:pt>
    <dgm:pt modelId="{E226FFFE-3ABE-418D-8C37-4D6E04F5AADE}" type="sibTrans" cxnId="{F56C895E-C82F-465D-B074-76B9529EF90B}">
      <dgm:prSet/>
      <dgm:spPr/>
      <dgm:t>
        <a:bodyPr/>
        <a:lstStyle/>
        <a:p>
          <a:endParaRPr lang="en-US"/>
        </a:p>
      </dgm:t>
    </dgm:pt>
    <dgm:pt modelId="{F1DAB436-8CBE-49AA-82F9-A2058025AA94}">
      <dgm:prSet phldrT="[Text]" custT="1"/>
      <dgm:spPr/>
      <dgm:t>
        <a:bodyPr/>
        <a:lstStyle/>
        <a:p>
          <a:r>
            <a:rPr lang="en-IN" sz="2000" b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Functionality is easily separated into  simple, isolatable components</a:t>
          </a:r>
          <a:endParaRPr lang="en-US" sz="2000" b="0"/>
        </a:p>
      </dgm:t>
    </dgm:pt>
    <dgm:pt modelId="{EAF2802C-3EBD-4F4E-8C4E-0B4F5A95A271}" type="parTrans" cxnId="{2A71081F-DB68-470D-BF2F-4A9CF6462DA7}">
      <dgm:prSet/>
      <dgm:spPr/>
      <dgm:t>
        <a:bodyPr/>
        <a:lstStyle/>
        <a:p>
          <a:endParaRPr lang="en-US"/>
        </a:p>
      </dgm:t>
    </dgm:pt>
    <dgm:pt modelId="{29A61C51-0FE4-4419-B0E0-959DAA4C37D4}" type="sibTrans" cxnId="{2A71081F-DB68-470D-BF2F-4A9CF6462DA7}">
      <dgm:prSet/>
      <dgm:spPr/>
      <dgm:t>
        <a:bodyPr/>
        <a:lstStyle/>
        <a:p>
          <a:endParaRPr lang="en-US"/>
        </a:p>
      </dgm:t>
    </dgm:pt>
    <dgm:pt modelId="{F5D1EF73-47A6-48CD-A68A-3A131C301EBE}" type="pres">
      <dgm:prSet presAssocID="{AA796F82-EDCA-45F8-B51B-752E258101B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13E4844-3CB4-4D29-8616-9F2C92132B37}" type="pres">
      <dgm:prSet presAssocID="{AA796F82-EDCA-45F8-B51B-752E258101B4}" presName="matrix" presStyleCnt="0"/>
      <dgm:spPr/>
    </dgm:pt>
    <dgm:pt modelId="{19B4BE11-C477-4844-90CA-67719191C27A}" type="pres">
      <dgm:prSet presAssocID="{AA796F82-EDCA-45F8-B51B-752E258101B4}" presName="tile1" presStyleLbl="node1" presStyleIdx="0" presStyleCnt="4"/>
      <dgm:spPr/>
    </dgm:pt>
    <dgm:pt modelId="{CC0AE670-B7D7-4999-AE10-867A9713126E}" type="pres">
      <dgm:prSet presAssocID="{AA796F82-EDCA-45F8-B51B-752E258101B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DA7BAF1-8805-408D-8EFF-2AD59B36F3EA}" type="pres">
      <dgm:prSet presAssocID="{AA796F82-EDCA-45F8-B51B-752E258101B4}" presName="tile2" presStyleLbl="node1" presStyleIdx="1" presStyleCnt="4"/>
      <dgm:spPr/>
    </dgm:pt>
    <dgm:pt modelId="{8483A1C1-BA3E-46DD-92C1-1D47EE0DFD92}" type="pres">
      <dgm:prSet presAssocID="{AA796F82-EDCA-45F8-B51B-752E258101B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3E4B3AD-2A52-4D47-8AC4-3AA2E3EBCB86}" type="pres">
      <dgm:prSet presAssocID="{AA796F82-EDCA-45F8-B51B-752E258101B4}" presName="tile3" presStyleLbl="node1" presStyleIdx="2" presStyleCnt="4"/>
      <dgm:spPr/>
    </dgm:pt>
    <dgm:pt modelId="{C90DC6BC-DE34-4021-BD25-4CEE0EECA083}" type="pres">
      <dgm:prSet presAssocID="{AA796F82-EDCA-45F8-B51B-752E258101B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937CA1D-5001-4266-A0AD-149432E4A74C}" type="pres">
      <dgm:prSet presAssocID="{AA796F82-EDCA-45F8-B51B-752E258101B4}" presName="tile4" presStyleLbl="node1" presStyleIdx="3" presStyleCnt="4"/>
      <dgm:spPr/>
    </dgm:pt>
    <dgm:pt modelId="{DD5E4F05-75AB-4CFF-9287-9C469C58625E}" type="pres">
      <dgm:prSet presAssocID="{AA796F82-EDCA-45F8-B51B-752E258101B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F390937-67B8-4E38-8745-EA6C1888E509}" type="pres">
      <dgm:prSet presAssocID="{AA796F82-EDCA-45F8-B51B-752E258101B4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A71081F-DB68-470D-BF2F-4A9CF6462DA7}" srcId="{0C1BE427-9A00-4FF9-B826-9A4E2D37118C}" destId="{F1DAB436-8CBE-49AA-82F9-A2058025AA94}" srcOrd="3" destOrd="0" parTransId="{EAF2802C-3EBD-4F4E-8C4E-0B4F5A95A271}" sibTransId="{29A61C51-0FE4-4419-B0E0-959DAA4C37D4}"/>
    <dgm:cxn modelId="{F56C895E-C82F-465D-B074-76B9529EF90B}" srcId="{0C1BE427-9A00-4FF9-B826-9A4E2D37118C}" destId="{ACC1064F-4235-44AC-B961-61FB3F2D81C7}" srcOrd="2" destOrd="0" parTransId="{EC1F0198-A77D-48DA-BCCC-3AAB7811CFD8}" sibTransId="{E226FFFE-3ABE-418D-8C37-4D6E04F5AADE}"/>
    <dgm:cxn modelId="{FAE22E46-0E8E-435D-81FA-C91D2819D968}" srcId="{AA796F82-EDCA-45F8-B51B-752E258101B4}" destId="{0C1BE427-9A00-4FF9-B826-9A4E2D37118C}" srcOrd="0" destOrd="0" parTransId="{556B5617-DF2B-42E1-918E-D8401EA016E4}" sibTransId="{1844A1FF-9CEB-45EA-A86C-2EBD00AFB474}"/>
    <dgm:cxn modelId="{E1536448-25B5-4B1A-96A6-28D2A7EFF515}" type="presOf" srcId="{CBC5B279-11F5-4D9B-A230-39C851C35737}" destId="{4DA7BAF1-8805-408D-8EFF-2AD59B36F3EA}" srcOrd="0" destOrd="0" presId="urn:microsoft.com/office/officeart/2005/8/layout/matrix1"/>
    <dgm:cxn modelId="{4DD13A9A-753D-4A02-88C0-E06244B9158B}" type="presOf" srcId="{AA796F82-EDCA-45F8-B51B-752E258101B4}" destId="{F5D1EF73-47A6-48CD-A68A-3A131C301EBE}" srcOrd="0" destOrd="0" presId="urn:microsoft.com/office/officeart/2005/8/layout/matrix1"/>
    <dgm:cxn modelId="{2F245CBC-789B-4DE5-AED7-0C61E3B895E3}" type="presOf" srcId="{2EF31EC4-794F-483D-BCEB-4EC575709420}" destId="{CC0AE670-B7D7-4999-AE10-867A9713126E}" srcOrd="1" destOrd="0" presId="urn:microsoft.com/office/officeart/2005/8/layout/matrix1"/>
    <dgm:cxn modelId="{D0BD72C1-1F19-4B64-A8AD-756680F8E865}" srcId="{0C1BE427-9A00-4FF9-B826-9A4E2D37118C}" destId="{CBC5B279-11F5-4D9B-A230-39C851C35737}" srcOrd="1" destOrd="0" parTransId="{65AF3DC3-24A0-425F-B367-219E9194C161}" sibTransId="{7C240881-BA58-452F-BEBD-3DE9AA07222D}"/>
    <dgm:cxn modelId="{D9480DC4-09B2-4BAF-B9ED-5A9EBEF94BAE}" type="presOf" srcId="{0C1BE427-9A00-4FF9-B826-9A4E2D37118C}" destId="{2F390937-67B8-4E38-8745-EA6C1888E509}" srcOrd="0" destOrd="0" presId="urn:microsoft.com/office/officeart/2005/8/layout/matrix1"/>
    <dgm:cxn modelId="{58EDEEC5-AE2A-400F-A6B1-8B74EE2A4DA7}" type="presOf" srcId="{2EF31EC4-794F-483D-BCEB-4EC575709420}" destId="{19B4BE11-C477-4844-90CA-67719191C27A}" srcOrd="0" destOrd="0" presId="urn:microsoft.com/office/officeart/2005/8/layout/matrix1"/>
    <dgm:cxn modelId="{F38A40CA-BEE5-4FC4-9978-81A40778E628}" srcId="{0C1BE427-9A00-4FF9-B826-9A4E2D37118C}" destId="{2EF31EC4-794F-483D-BCEB-4EC575709420}" srcOrd="0" destOrd="0" parTransId="{83B547BE-11C1-49B0-9CF4-199370D44497}" sibTransId="{AFF7DA16-D76A-4A05-8DBA-2D8DBC4667FE}"/>
    <dgm:cxn modelId="{C73710CC-CCFD-42EE-93F3-937675CCFE87}" type="presOf" srcId="{ACC1064F-4235-44AC-B961-61FB3F2D81C7}" destId="{C90DC6BC-DE34-4021-BD25-4CEE0EECA083}" srcOrd="1" destOrd="0" presId="urn:microsoft.com/office/officeart/2005/8/layout/matrix1"/>
    <dgm:cxn modelId="{10177EDF-E705-4B67-B533-79FD7EB98F80}" type="presOf" srcId="{CBC5B279-11F5-4D9B-A230-39C851C35737}" destId="{8483A1C1-BA3E-46DD-92C1-1D47EE0DFD92}" srcOrd="1" destOrd="0" presId="urn:microsoft.com/office/officeart/2005/8/layout/matrix1"/>
    <dgm:cxn modelId="{0E6DE9E6-BC6C-4C9E-9B55-297B0F1141AF}" type="presOf" srcId="{F1DAB436-8CBE-49AA-82F9-A2058025AA94}" destId="{DD5E4F05-75AB-4CFF-9287-9C469C58625E}" srcOrd="1" destOrd="0" presId="urn:microsoft.com/office/officeart/2005/8/layout/matrix1"/>
    <dgm:cxn modelId="{402F12E8-C50D-41AB-B935-6EA5A77774D8}" type="presOf" srcId="{ACC1064F-4235-44AC-B961-61FB3F2D81C7}" destId="{E3E4B3AD-2A52-4D47-8AC4-3AA2E3EBCB86}" srcOrd="0" destOrd="0" presId="urn:microsoft.com/office/officeart/2005/8/layout/matrix1"/>
    <dgm:cxn modelId="{BD0511FA-F5E1-4F45-9FE7-18B988D4B96E}" type="presOf" srcId="{F1DAB436-8CBE-49AA-82F9-A2058025AA94}" destId="{B937CA1D-5001-4266-A0AD-149432E4A74C}" srcOrd="0" destOrd="0" presId="urn:microsoft.com/office/officeart/2005/8/layout/matrix1"/>
    <dgm:cxn modelId="{00606D6F-0468-4D36-B626-559EC7E4A055}" type="presParOf" srcId="{F5D1EF73-47A6-48CD-A68A-3A131C301EBE}" destId="{513E4844-3CB4-4D29-8616-9F2C92132B37}" srcOrd="0" destOrd="0" presId="urn:microsoft.com/office/officeart/2005/8/layout/matrix1"/>
    <dgm:cxn modelId="{D6431AED-55AD-409D-9320-B9537D0D564F}" type="presParOf" srcId="{513E4844-3CB4-4D29-8616-9F2C92132B37}" destId="{19B4BE11-C477-4844-90CA-67719191C27A}" srcOrd="0" destOrd="0" presId="urn:microsoft.com/office/officeart/2005/8/layout/matrix1"/>
    <dgm:cxn modelId="{354356BD-B321-4042-9A80-14BCEB73D456}" type="presParOf" srcId="{513E4844-3CB4-4D29-8616-9F2C92132B37}" destId="{CC0AE670-B7D7-4999-AE10-867A9713126E}" srcOrd="1" destOrd="0" presId="urn:microsoft.com/office/officeart/2005/8/layout/matrix1"/>
    <dgm:cxn modelId="{61F443FA-AEB5-44C9-AE32-39A31966AEBA}" type="presParOf" srcId="{513E4844-3CB4-4D29-8616-9F2C92132B37}" destId="{4DA7BAF1-8805-408D-8EFF-2AD59B36F3EA}" srcOrd="2" destOrd="0" presId="urn:microsoft.com/office/officeart/2005/8/layout/matrix1"/>
    <dgm:cxn modelId="{D58D8A09-1B32-45C9-9F29-048BD30AC02C}" type="presParOf" srcId="{513E4844-3CB4-4D29-8616-9F2C92132B37}" destId="{8483A1C1-BA3E-46DD-92C1-1D47EE0DFD92}" srcOrd="3" destOrd="0" presId="urn:microsoft.com/office/officeart/2005/8/layout/matrix1"/>
    <dgm:cxn modelId="{86E70C59-FAED-49D1-A648-DB056B73AD8D}" type="presParOf" srcId="{513E4844-3CB4-4D29-8616-9F2C92132B37}" destId="{E3E4B3AD-2A52-4D47-8AC4-3AA2E3EBCB86}" srcOrd="4" destOrd="0" presId="urn:microsoft.com/office/officeart/2005/8/layout/matrix1"/>
    <dgm:cxn modelId="{B1A435D3-8932-41A0-84F9-D3E5BF0F70D8}" type="presParOf" srcId="{513E4844-3CB4-4D29-8616-9F2C92132B37}" destId="{C90DC6BC-DE34-4021-BD25-4CEE0EECA083}" srcOrd="5" destOrd="0" presId="urn:microsoft.com/office/officeart/2005/8/layout/matrix1"/>
    <dgm:cxn modelId="{CA926EB0-3B81-4140-9B76-694885AECFB1}" type="presParOf" srcId="{513E4844-3CB4-4D29-8616-9F2C92132B37}" destId="{B937CA1D-5001-4266-A0AD-149432E4A74C}" srcOrd="6" destOrd="0" presId="urn:microsoft.com/office/officeart/2005/8/layout/matrix1"/>
    <dgm:cxn modelId="{1A9463FB-4318-4554-AD45-0D9F6BF9A254}" type="presParOf" srcId="{513E4844-3CB4-4D29-8616-9F2C92132B37}" destId="{DD5E4F05-75AB-4CFF-9287-9C469C58625E}" srcOrd="7" destOrd="0" presId="urn:microsoft.com/office/officeart/2005/8/layout/matrix1"/>
    <dgm:cxn modelId="{306315D5-1D05-4314-B5F9-88719F460A88}" type="presParOf" srcId="{F5D1EF73-47A6-48CD-A68A-3A131C301EBE}" destId="{2F390937-67B8-4E38-8745-EA6C1888E50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DF87-BE07-4D85-A308-9E116E5242C8}">
      <dsp:nvSpPr>
        <dsp:cNvPr id="0" name=""/>
        <dsp:cNvSpPr/>
      </dsp:nvSpPr>
      <dsp:spPr>
        <a:xfrm>
          <a:off x="740776" y="855481"/>
          <a:ext cx="1464285" cy="14642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1D170-0720-40FF-9652-F550B43095E4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4392B-4C06-4C56-B095-F3000471F153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Basics of Distributed applications</a:t>
          </a:r>
        </a:p>
      </dsp:txBody>
      <dsp:txXfrm>
        <a:off x="272684" y="2775856"/>
        <a:ext cx="2400467" cy="720000"/>
      </dsp:txXfrm>
    </dsp:sp>
    <dsp:sp modelId="{55F0B29C-BFCD-4C5B-8780-431D2D8B07DB}">
      <dsp:nvSpPr>
        <dsp:cNvPr id="0" name=""/>
        <dsp:cNvSpPr/>
      </dsp:nvSpPr>
      <dsp:spPr>
        <a:xfrm>
          <a:off x="3561325" y="855481"/>
          <a:ext cx="1464285" cy="14642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E100A-3B70-4A90-8D50-66AAF6B92212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DD9B9-F684-4465-A776-46F12C90B26D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Journey to Microservices</a:t>
          </a:r>
        </a:p>
      </dsp:txBody>
      <dsp:txXfrm>
        <a:off x="3093234" y="2775856"/>
        <a:ext cx="2400467" cy="720000"/>
      </dsp:txXfrm>
    </dsp:sp>
    <dsp:sp modelId="{FA94FFF3-105C-45A5-9DC9-99B3E37D0ECE}">
      <dsp:nvSpPr>
        <dsp:cNvPr id="0" name=""/>
        <dsp:cNvSpPr/>
      </dsp:nvSpPr>
      <dsp:spPr>
        <a:xfrm>
          <a:off x="6381875" y="855481"/>
          <a:ext cx="1464285" cy="14642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5B052-BEA5-4FB3-98C3-F6EADECA1A40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4D3C9-D3BF-4EF6-8ECC-AECDC437FC4C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Containers</a:t>
          </a:r>
        </a:p>
      </dsp:txBody>
      <dsp:txXfrm>
        <a:off x="5913784" y="2775856"/>
        <a:ext cx="2400467" cy="720000"/>
      </dsp:txXfrm>
    </dsp:sp>
    <dsp:sp modelId="{5A5AAEEF-CC1A-42BC-A120-FD4F7EED73D6}">
      <dsp:nvSpPr>
        <dsp:cNvPr id="0" name=""/>
        <dsp:cNvSpPr/>
      </dsp:nvSpPr>
      <dsp:spPr>
        <a:xfrm>
          <a:off x="9202425" y="855481"/>
          <a:ext cx="1464285" cy="14642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4F31E-6481-4C1D-9965-AD78392E1139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F96DD-6A6E-4D10-A095-757728BF035D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Hands-on Docker</a:t>
          </a:r>
        </a:p>
      </dsp:txBody>
      <dsp:txXfrm>
        <a:off x="8734334" y="2775856"/>
        <a:ext cx="240046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DCC8C-D9D0-4632-9078-E6046D4AE19A}">
      <dsp:nvSpPr>
        <dsp:cNvPr id="0" name=""/>
        <dsp:cNvSpPr/>
      </dsp:nvSpPr>
      <dsp:spPr>
        <a:xfrm rot="16200000">
          <a:off x="575293" y="-575293"/>
          <a:ext cx="2301174" cy="3451761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</a:t>
          </a:r>
          <a:endParaRPr lang="en-IN" sz="2400" kern="1200"/>
        </a:p>
      </dsp:txBody>
      <dsp:txXfrm rot="5400000">
        <a:off x="0" y="0"/>
        <a:ext cx="3451761" cy="1725880"/>
      </dsp:txXfrm>
    </dsp:sp>
    <dsp:sp modelId="{AC927DB6-27A8-4BFB-A037-7D2EDB511E1C}">
      <dsp:nvSpPr>
        <dsp:cNvPr id="0" name=""/>
        <dsp:cNvSpPr/>
      </dsp:nvSpPr>
      <dsp:spPr>
        <a:xfrm>
          <a:off x="3451761" y="0"/>
          <a:ext cx="3451761" cy="2301174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Development Efficiency</a:t>
          </a:r>
        </a:p>
      </dsp:txBody>
      <dsp:txXfrm>
        <a:off x="3451761" y="0"/>
        <a:ext cx="3451761" cy="1725880"/>
      </dsp:txXfrm>
    </dsp:sp>
    <dsp:sp modelId="{A5D553E7-2803-496F-90A9-5B8188291EE7}">
      <dsp:nvSpPr>
        <dsp:cNvPr id="0" name=""/>
        <dsp:cNvSpPr/>
      </dsp:nvSpPr>
      <dsp:spPr>
        <a:xfrm rot="10800000">
          <a:off x="0" y="2301174"/>
          <a:ext cx="3451761" cy="2301174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Fault tolerance</a:t>
          </a:r>
        </a:p>
      </dsp:txBody>
      <dsp:txXfrm rot="10800000">
        <a:off x="0" y="2876467"/>
        <a:ext cx="3451761" cy="1725880"/>
      </dsp:txXfrm>
    </dsp:sp>
    <dsp:sp modelId="{D78D03BE-1EFA-4F23-99DB-3A35B4BE4728}">
      <dsp:nvSpPr>
        <dsp:cNvPr id="0" name=""/>
        <dsp:cNvSpPr/>
      </dsp:nvSpPr>
      <dsp:spPr>
        <a:xfrm rot="5400000">
          <a:off x="4027054" y="1725880"/>
          <a:ext cx="2301174" cy="3451761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Localized Complexity</a:t>
          </a:r>
        </a:p>
      </dsp:txBody>
      <dsp:txXfrm rot="-5400000">
        <a:off x="3451761" y="2876467"/>
        <a:ext cx="3451761" cy="1725880"/>
      </dsp:txXfrm>
    </dsp:sp>
    <dsp:sp modelId="{8493B358-2216-4281-A084-41161CDF351D}">
      <dsp:nvSpPr>
        <dsp:cNvPr id="0" name=""/>
        <dsp:cNvSpPr/>
      </dsp:nvSpPr>
      <dsp:spPr>
        <a:xfrm>
          <a:off x="2416232" y="1725880"/>
          <a:ext cx="2071056" cy="1150587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Microservices</a:t>
          </a:r>
          <a:endParaRPr lang="en-IN" sz="2400" kern="1200"/>
        </a:p>
      </dsp:txBody>
      <dsp:txXfrm>
        <a:off x="2472399" y="1782047"/>
        <a:ext cx="1958722" cy="1038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4BE11-C477-4844-90CA-67719191C27A}">
      <dsp:nvSpPr>
        <dsp:cNvPr id="0" name=""/>
        <dsp:cNvSpPr/>
      </dsp:nvSpPr>
      <dsp:spPr>
        <a:xfrm rot="16200000">
          <a:off x="584075" y="-584075"/>
          <a:ext cx="2213037" cy="3381188"/>
        </a:xfrm>
        <a:prstGeom prst="round1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" panose="020B0502040204020203" pitchFamily="34" charset="0"/>
              <a:cs typeface="Segoe UI" panose="020B0502040204020203" pitchFamily="34" charset="0"/>
            </a:rPr>
            <a:t>Fast preferred over elegance</a:t>
          </a:r>
        </a:p>
      </dsp:txBody>
      <dsp:txXfrm rot="5400000">
        <a:off x="-1" y="1"/>
        <a:ext cx="3381188" cy="1659778"/>
      </dsp:txXfrm>
    </dsp:sp>
    <dsp:sp modelId="{4DA7BAF1-8805-408D-8EFF-2AD59B36F3EA}">
      <dsp:nvSpPr>
        <dsp:cNvPr id="0" name=""/>
        <dsp:cNvSpPr/>
      </dsp:nvSpPr>
      <dsp:spPr>
        <a:xfrm>
          <a:off x="3381188" y="0"/>
          <a:ext cx="3381188" cy="2213037"/>
        </a:xfrm>
        <a:prstGeom prst="round1Rect">
          <a:avLst/>
        </a:prstGeom>
        <a:solidFill>
          <a:schemeClr val="accent5">
            <a:shade val="80000"/>
            <a:hueOff val="88735"/>
            <a:satOff val="-13235"/>
            <a:lumOff val="136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Functional isolation and simple integration preferred over module cohesiveness</a:t>
          </a:r>
          <a:endParaRPr lang="en-US" sz="2000" b="0" kern="1200"/>
        </a:p>
      </dsp:txBody>
      <dsp:txXfrm>
        <a:off x="3381188" y="0"/>
        <a:ext cx="3381188" cy="1659778"/>
      </dsp:txXfrm>
    </dsp:sp>
    <dsp:sp modelId="{E3E4B3AD-2A52-4D47-8AC4-3AA2E3EBCB86}">
      <dsp:nvSpPr>
        <dsp:cNvPr id="0" name=""/>
        <dsp:cNvSpPr/>
      </dsp:nvSpPr>
      <dsp:spPr>
        <a:xfrm rot="10800000">
          <a:off x="0" y="2213037"/>
          <a:ext cx="3381188" cy="2213037"/>
        </a:xfrm>
        <a:prstGeom prst="round1Rect">
          <a:avLst/>
        </a:prstGeom>
        <a:solidFill>
          <a:schemeClr val="accent5">
            <a:shade val="80000"/>
            <a:hueOff val="177469"/>
            <a:satOff val="-26469"/>
            <a:lumOff val="272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Frequent change in application’s functionality &amp; usage for agility</a:t>
          </a:r>
          <a:endParaRPr lang="en-US" sz="2000" b="0" kern="1200"/>
        </a:p>
      </dsp:txBody>
      <dsp:txXfrm rot="10800000">
        <a:off x="0" y="2766296"/>
        <a:ext cx="3381188" cy="1659778"/>
      </dsp:txXfrm>
    </dsp:sp>
    <dsp:sp modelId="{B937CA1D-5001-4266-A0AD-149432E4A74C}">
      <dsp:nvSpPr>
        <dsp:cNvPr id="0" name=""/>
        <dsp:cNvSpPr/>
      </dsp:nvSpPr>
      <dsp:spPr>
        <a:xfrm rot="5400000">
          <a:off x="3965263" y="1628962"/>
          <a:ext cx="2213037" cy="3381188"/>
        </a:xfrm>
        <a:prstGeom prst="round1Rect">
          <a:avLst/>
        </a:prstGeom>
        <a:solidFill>
          <a:schemeClr val="accent5">
            <a:shade val="80000"/>
            <a:hueOff val="266204"/>
            <a:satOff val="-39704"/>
            <a:lumOff val="40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Functionality is easily separated into  simple, isolatable components</a:t>
          </a:r>
          <a:endParaRPr lang="en-US" sz="2000" b="0" kern="1200"/>
        </a:p>
      </dsp:txBody>
      <dsp:txXfrm rot="-5400000">
        <a:off x="3381187" y="2766296"/>
        <a:ext cx="3381188" cy="1659778"/>
      </dsp:txXfrm>
    </dsp:sp>
    <dsp:sp modelId="{2F390937-67B8-4E38-8745-EA6C1888E509}">
      <dsp:nvSpPr>
        <dsp:cNvPr id="0" name=""/>
        <dsp:cNvSpPr/>
      </dsp:nvSpPr>
      <dsp:spPr>
        <a:xfrm>
          <a:off x="2366831" y="1659778"/>
          <a:ext cx="2028712" cy="1106518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MSA</a:t>
          </a:r>
        </a:p>
      </dsp:txBody>
      <dsp:txXfrm>
        <a:off x="2420847" y="1713794"/>
        <a:ext cx="1920680" cy="998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17D9BB-12EA-4606-9189-E96B56E2EA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41AD1-D062-48F1-886E-120052761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F5E8D-4B30-4D20-9CD8-179AAD43F4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5095A-BB13-473C-83A4-A1A58A7144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06841-8E6A-4089-BBE8-7591CD45EE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4B1EC-5F61-4033-A02C-A73B1B4E2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4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661C6-A677-49F4-95A7-D6E33A9BF31D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E93C0-1334-4E8C-AF67-F33F310C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Scalability is one of the main benefits of microservices along with 1. Increased dev. efficiency 2. Localized complexity 3. Better fault tolerance . But to start with we can start with just one main feature, scalability.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93C0-1334-4E8C-AF67-F33F310C6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/>
              <a:t>True</a:t>
            </a:r>
          </a:p>
          <a:p>
            <a:pPr marL="228600" indent="-228600">
              <a:buAutoNum type="arabicPeriod"/>
            </a:pPr>
            <a:r>
              <a:rPr lang="en-IN"/>
              <a:t> True</a:t>
            </a:r>
          </a:p>
          <a:p>
            <a:pPr marL="228600" indent="-228600">
              <a:buAutoNum type="arabicPeriod"/>
            </a:pPr>
            <a:r>
              <a:rPr lang="en-IN"/>
              <a:t> False</a:t>
            </a:r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/>
              <a:t>True</a:t>
            </a:r>
          </a:p>
          <a:p>
            <a:pPr marL="228600" indent="-228600">
              <a:buAutoNum type="arabicPeriod"/>
            </a:pPr>
            <a:r>
              <a:rPr lang="en-IN"/>
              <a:t> True</a:t>
            </a:r>
          </a:p>
          <a:p>
            <a:pPr marL="228600" indent="-228600">
              <a:buAutoNum type="arabicPeriod"/>
            </a:pPr>
            <a:r>
              <a:rPr lang="en-IN"/>
              <a:t> False</a:t>
            </a:r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4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-&gt; </a:t>
            </a:r>
            <a:r>
              <a:rPr lang="en-US" err="1"/>
              <a:t>wriatble</a:t>
            </a:r>
            <a:r>
              <a:rPr lang="en-US"/>
              <a:t>? For </a:t>
            </a:r>
            <a:r>
              <a:rPr lang="en-US" err="1"/>
              <a:t>wht</a:t>
            </a:r>
            <a:r>
              <a:rPr lang="en-US"/>
              <a:t>?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9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List down all the dependencies in a docker file.</a:t>
            </a:r>
          </a:p>
          <a:p>
            <a:r>
              <a:rPr lang="en-IN"/>
              <a:t>Docker file produces a docker image.</a:t>
            </a:r>
          </a:p>
          <a:p>
            <a:r>
              <a:rPr lang="en-IN"/>
              <a:t>Docker image runs the docker container.</a:t>
            </a:r>
          </a:p>
          <a:p>
            <a:r>
              <a:rPr lang="en-IN"/>
              <a:t>Container is the runtime instance of docker image.</a:t>
            </a:r>
          </a:p>
          <a:p>
            <a:r>
              <a:rPr lang="en-IN"/>
              <a:t>Uploads on docker hub.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Make </a:t>
            </a:r>
            <a:r>
              <a:rPr lang="en-IN" err="1"/>
              <a:t>dockerfile</a:t>
            </a:r>
            <a:r>
              <a:rPr lang="en-IN"/>
              <a:t> </a:t>
            </a:r>
          </a:p>
          <a:p>
            <a:r>
              <a:rPr lang="en-IN"/>
              <a:t>Upload to docker hub</a:t>
            </a:r>
          </a:p>
          <a:p>
            <a:r>
              <a:rPr lang="en-IN"/>
              <a:t>Versioning / tagging</a:t>
            </a:r>
          </a:p>
          <a:p>
            <a:r>
              <a:rPr lang="en-IN"/>
              <a:t>Push to docker hub , registry</a:t>
            </a:r>
          </a:p>
          <a:p>
            <a:r>
              <a:rPr lang="en-IN"/>
              <a:t>Pull an exisiting image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B688-A142-4E92-8D21-59DF547F0638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78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93C0-1334-4E8C-AF67-F33F310C67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8F3E-46CA-4737-808D-FFFB2F0F91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8F3E-46CA-4737-808D-FFFB2F0F91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1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8F3E-46CA-4737-808D-FFFB2F0F91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2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8F3E-46CA-4737-808D-FFFB2F0F91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7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8F3E-46CA-4737-808D-FFFB2F0F91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5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Should I remove the left image?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/>
              <a:t>True</a:t>
            </a:r>
          </a:p>
          <a:p>
            <a:pPr marL="228600" indent="-228600">
              <a:buAutoNum type="arabicPeriod"/>
            </a:pPr>
            <a:r>
              <a:rPr lang="en-IN"/>
              <a:t> True</a:t>
            </a:r>
          </a:p>
          <a:p>
            <a:pPr marL="228600" indent="-228600">
              <a:buAutoNum type="arabicPeriod"/>
            </a:pPr>
            <a:r>
              <a:rPr lang="en-IN"/>
              <a:t> False</a:t>
            </a:r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5104-9163-43ED-9E08-BA559639A4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2C6CD-9571-4B9C-8036-BB0F14D8738A}"/>
              </a:ext>
            </a:extLst>
          </p:cNvPr>
          <p:cNvSpPr/>
          <p:nvPr userDrawn="1"/>
        </p:nvSpPr>
        <p:spPr>
          <a:xfrm>
            <a:off x="-100584" y="-91440"/>
            <a:ext cx="12292584" cy="6953381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BD5E-4630-4771-A701-780D611E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08" y="-91440"/>
            <a:ext cx="3157795" cy="695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4D8F89-9CBE-48B1-9F89-6AD2F9E0DE0C}"/>
              </a:ext>
            </a:extLst>
          </p:cNvPr>
          <p:cNvSpPr txBox="1">
            <a:spLocks/>
          </p:cNvSpPr>
          <p:nvPr userDrawn="1"/>
        </p:nvSpPr>
        <p:spPr>
          <a:xfrm>
            <a:off x="8032803" y="3381663"/>
            <a:ext cx="356754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rIns="91440" anchor="ctr">
            <a:sp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Calibri Light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</a:rPr>
              <a:t>THINKING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BREAKTHROUGHS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155FD-52B4-4B5D-A5C6-C1E2031507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319" y="2672863"/>
            <a:ext cx="2392489" cy="550564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CAED7E94-CAC7-4889-B14A-3D16F974D5C1}"/>
              </a:ext>
            </a:extLst>
          </p:cNvPr>
          <p:cNvSpPr/>
          <p:nvPr userDrawn="1"/>
        </p:nvSpPr>
        <p:spPr>
          <a:xfrm>
            <a:off x="8120726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7A09AD-C3ED-4AB8-B48F-146E72E9C0F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65684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459-0F1A-4D11-B235-35B7A7F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94C469-8CD9-470E-BD4D-8E2F49DC3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4196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0FC2AD-54EE-4361-B58A-28224A40E8B9}"/>
              </a:ext>
            </a:extLst>
          </p:cNvPr>
          <p:cNvSpPr txBox="1"/>
          <p:nvPr userDrawn="1"/>
        </p:nvSpPr>
        <p:spPr>
          <a:xfrm rot="18890381">
            <a:off x="3506159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DF0E84C6-1963-4A53-B57E-F63FEA17CB1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359218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8288C6-475A-4A3E-AEC2-453E551635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30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BEF0F22-E44B-464C-9181-CB4402FFFCE1}"/>
              </a:ext>
            </a:extLst>
          </p:cNvPr>
          <p:cNvSpPr txBox="1"/>
          <p:nvPr userDrawn="1"/>
        </p:nvSpPr>
        <p:spPr>
          <a:xfrm rot="18890381">
            <a:off x="6799693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FDFC454E-34F4-4E78-98A1-34EE74FA58F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7618746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54D76FB-D0FD-4B31-BAB0-B781956739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17258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DEFE772-37AE-4715-A3F9-8A6FAAF9EDC0}"/>
              </a:ext>
            </a:extLst>
          </p:cNvPr>
          <p:cNvSpPr txBox="1"/>
          <p:nvPr userDrawn="1"/>
        </p:nvSpPr>
        <p:spPr>
          <a:xfrm rot="18890381">
            <a:off x="10059221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</p:spTree>
    <p:extLst>
      <p:ext uri="{BB962C8B-B14F-4D97-AF65-F5344CB8AC3E}">
        <p14:creationId xmlns:p14="http://schemas.microsoft.com/office/powerpoint/2010/main" val="80551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277" y="3978654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76" y="44150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AB98978-58A8-4BD5-83AB-31173878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381" y="2247904"/>
            <a:ext cx="929291" cy="1447671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44042C43-DB0E-41BD-9265-FB12A3B22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9755" y="2347427"/>
            <a:ext cx="1108654" cy="1203233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70188A4B-B2C0-4DF4-AAE7-15CBD040B3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4720" y="2161405"/>
            <a:ext cx="1156060" cy="147384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4C220B4D-D17F-422E-9577-61422D180D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00218" y="2347427"/>
            <a:ext cx="1328243" cy="120323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890358E4-489E-44BA-B9D6-F878FCC43B1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91729" y="2367241"/>
            <a:ext cx="1431298" cy="1183419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D12B9E5-4737-407E-A6FA-703D7103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2832" y="39798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1BBD592-CF69-4F13-A38D-2BBB68EC26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12831" y="441628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E94872B-E8A2-419F-8452-7A94F8A94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3742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7CD05E4-1960-4E8F-B25A-11ACFA8BD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3741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652E298-5FEE-4A0A-BCC1-8CE391B8D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76325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0FB9BDB-25E5-4358-B35F-61B6FEA856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6324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8E0BEC67-C26D-4FA4-A30A-4F9CA05518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6455" y="397678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B0E40A4-09CA-41EB-94C7-F87BAF7B30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6454" y="441319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8A15848-8DAF-440D-98E8-47674D946E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1999" y="1485900"/>
            <a:ext cx="10291549" cy="25320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b="1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3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292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B8EF0-8840-45B6-A894-E4E63072AF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4541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ACB3023-2E8F-44EE-8513-E422CDBCD6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4540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0DDC44-9B65-4B59-B703-C09AA9B01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208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F67AF1-EB65-4921-B11C-B56EDD72D5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2207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1F964-E9D7-493D-A8E6-708C696EBAC1}"/>
              </a:ext>
            </a:extLst>
          </p:cNvPr>
          <p:cNvSpPr txBox="1"/>
          <p:nvPr userDrawn="1"/>
        </p:nvSpPr>
        <p:spPr>
          <a:xfrm>
            <a:off x="1685549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D4720-D711-4869-BC99-CE4954F65482}"/>
              </a:ext>
            </a:extLst>
          </p:cNvPr>
          <p:cNvSpPr txBox="1"/>
          <p:nvPr userDrawn="1"/>
        </p:nvSpPr>
        <p:spPr>
          <a:xfrm>
            <a:off x="5591464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7B13F-D582-421C-AEE3-A7724D054489}"/>
              </a:ext>
            </a:extLst>
          </p:cNvPr>
          <p:cNvSpPr txBox="1"/>
          <p:nvPr userDrawn="1"/>
        </p:nvSpPr>
        <p:spPr>
          <a:xfrm>
            <a:off x="9383797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84908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1D1B-078A-46A4-B9F9-8196AD38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53BD251-7226-4BBD-82F1-1D2DD9603D2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2450" y="1485900"/>
            <a:ext cx="10501313" cy="46005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0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4857-B2DD-4A2B-A5CD-4DC5507E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6CC298-11C2-40D1-90BB-C1E7738E0FD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6543BB7-4C92-4198-ACAB-1BE643EBF0EF}"/>
                </a:ext>
              </a:extLst>
            </p:cNvPr>
            <p:cNvSpPr/>
            <p:nvPr userDrawn="1"/>
          </p:nvSpPr>
          <p:spPr>
            <a:xfrm>
              <a:off x="11403724" y="0"/>
              <a:ext cx="788276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11FDE7-3A12-4510-9055-6EF69EA5514F}"/>
                </a:ext>
              </a:extLst>
            </p:cNvPr>
            <p:cNvSpPr/>
            <p:nvPr userDrawn="1"/>
          </p:nvSpPr>
          <p:spPr>
            <a:xfrm rot="16200000">
              <a:off x="5481145" y="588579"/>
              <a:ext cx="788276" cy="11750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4A2520C-5EAB-4715-9BE9-6EFFFA7EDE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28962"/>
            <a:ext cx="40671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08FA3-50B4-47CE-85E5-1BDE0D9DF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2389" y="1628961"/>
            <a:ext cx="4080858" cy="2624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3937DAA-92A6-44AD-8714-600B90505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7175" y="4253777"/>
            <a:ext cx="40677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15E5CF4D-F7C4-4F79-937B-C7CFB975842F}"/>
              </a:ext>
            </a:extLst>
          </p:cNvPr>
          <p:cNvCxnSpPr/>
          <p:nvPr userDrawn="1"/>
        </p:nvCxnSpPr>
        <p:spPr>
          <a:xfrm>
            <a:off x="2604162" y="1595016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3">
            <a:extLst>
              <a:ext uri="{FF2B5EF4-FFF2-40B4-BE49-F238E27FC236}">
                <a16:creationId xmlns:a16="http://schemas.microsoft.com/office/drawing/2014/main" id="{BDF15A0C-7F46-43D8-80C8-7BCAC09FBE93}"/>
              </a:ext>
            </a:extLst>
          </p:cNvPr>
          <p:cNvCxnSpPr/>
          <p:nvPr userDrawn="1"/>
        </p:nvCxnSpPr>
        <p:spPr>
          <a:xfrm>
            <a:off x="10744200" y="1595016"/>
            <a:ext cx="1460500" cy="0"/>
          </a:xfrm>
          <a:prstGeom prst="line">
            <a:avLst/>
          </a:prstGeom>
          <a:ln w="76200">
            <a:solidFill>
              <a:srgbClr val="F84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5A4867C-6721-4A8C-A2BC-86956A30D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2641" y="2590379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rgbClr val="616161"/>
                </a:solidFill>
              </a:defRPr>
            </a:lvl2pPr>
            <a:lvl3pPr>
              <a:defRPr sz="1400"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30888A12-482C-442A-84FC-58E98A049FED}"/>
              </a:ext>
            </a:extLst>
          </p:cNvPr>
          <p:cNvCxnSpPr/>
          <p:nvPr userDrawn="1"/>
        </p:nvCxnSpPr>
        <p:spPr>
          <a:xfrm>
            <a:off x="6674995" y="4212741"/>
            <a:ext cx="14605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889CE3-0CBA-4979-92FD-BC56BEBAA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27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EF8C6DD-CD91-41E7-8AB9-F9B2ED4224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70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C53E1AB8-E536-4DB2-81A5-5F058C7150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26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AE30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27498DD5-4974-4E2D-902A-71844495F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4813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4E8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29895D96-E019-4660-9B46-7B60BD4CFE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991" y="1833249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</p:spTree>
    <p:extLst>
      <p:ext uri="{BB962C8B-B14F-4D97-AF65-F5344CB8AC3E}">
        <p14:creationId xmlns:p14="http://schemas.microsoft.com/office/powerpoint/2010/main" val="1309237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B4199D-2F5F-4EB2-9CE9-13D5964B5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05657D-496B-4ADA-B788-71B37202F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0F4E6-1576-48AA-9D27-81625226F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5" y="1658832"/>
            <a:ext cx="4992027" cy="2086725"/>
          </a:xfrm>
        </p:spPr>
        <p:txBody>
          <a:bodyPr/>
          <a:lstStyle>
            <a:lvl1pPr>
              <a:defRPr sz="4800">
                <a:solidFill>
                  <a:srgbClr val="61616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79F792-C6D9-4ADF-8788-D59F8AF7F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467" y="1642647"/>
            <a:ext cx="76857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61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011-55F2-424C-878C-B7FCCA8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089302-F57A-4794-BBF3-1AFDBC2D520E}"/>
              </a:ext>
            </a:extLst>
          </p:cNvPr>
          <p:cNvSpPr/>
          <p:nvPr userDrawn="1"/>
        </p:nvSpPr>
        <p:spPr>
          <a:xfrm>
            <a:off x="11433783" y="0"/>
            <a:ext cx="766763" cy="6299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5DC8247-5D18-4F50-9E78-C558622DD9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986798-C298-4AFE-B4FF-1E7A59EFA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4188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62CBE-052C-4EAB-B64A-B78B26A6E9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76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865656C-94C0-4314-8A55-1C657AD9B6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164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A739005-5E8E-44FC-956A-B1511DBC3D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152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69F24B-D255-4456-AB14-51A7940FA0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614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E4C733C-DE0D-48A6-B7D5-A0CD9D45C3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1280" y="1807696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E720332-C6EF-4AAD-83E3-8EDD05B6175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20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D2FAA46-8724-4B66-9A21-6CAE607774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4188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3369BB0-069D-4204-9579-DB64740877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2176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94A31C3-FDFF-4360-999E-601E14E194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164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E08EA28-EF07-49D1-81DE-44E4A0817D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8152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6F30C67-BBDA-4C9C-B63E-1E3E7899C6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614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7064733-EC7D-4D7E-981C-7F64EFDF7A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41280" y="3232448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83D6856-A081-4C6D-89C1-F7BC0E37E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C2125E-C8E8-4917-AC98-9DF886D018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88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175FBB1E-0420-4428-B8A3-DB0BA7FC30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92176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4A31B9DA-8E08-4799-9752-016046AB62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0164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E4CF3EE-1C20-4DC4-9CDC-3D1DF48CA5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8152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CA5BEAD-B4C2-4462-AD15-EF7DA66B4F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14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2DF80FA-4B1D-48AC-AB88-0184DBAB826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41280" y="4655831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72818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40B9-FDED-4DEE-B218-A5F5912D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5A1A09-7F9A-40EF-9B37-1B4F2F7FE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96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4E81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DC0FBD-CF5B-47CD-B773-4AD52FB95C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96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306F567-98AE-4AE8-B1B7-4EFE1277D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196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C2002AC-45A6-46BC-8EEE-3B066AFAE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0013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8C3663C2-6270-4610-BF82-B1501FD97D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013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7F5F7F7A-3B49-4D6C-A803-A22A7DF88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13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0D15B5C-D962-4F8E-B98E-3B1B13E7F9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3934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AE30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C750982-D0D5-477B-A8C3-E65EF93A5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934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ABC4DC0-E41D-4957-A1F4-BB458358E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934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D302257E-44E1-4EF5-A54B-7834F01795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4069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FA0E1EA7-0330-4F99-8101-3592D169DE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4069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E02C3A7F-5882-4ABC-9E50-45EA0D5531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58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A69EA69D-F829-4BCF-B5CE-3588788AA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30671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A0CB553-7E8F-40E1-BAF9-42F168616C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30671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DF2FF92A-59ED-4599-B2C9-3C56580E331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0671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B95DC0B-E973-411B-ADB4-4066EDD4E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3432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772F46C3-34A5-4FE3-BDCB-5876C08F14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6035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94CC75C1-AD8C-4AFD-987A-E3AAEB348D6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04850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58FCF651-F12B-4388-9AED-7AD3C166ABB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40197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562F7855-5D5E-41D0-AA54-3407E847CCB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2917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21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&amp;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49473-38BE-45F1-865D-D687EB37F5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821CF-B291-4765-9A04-19488E95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541" y="2181802"/>
            <a:ext cx="5532683" cy="7078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Name of presenter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85EEC-500A-4147-9002-FF08B0D7A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333" y="2845935"/>
            <a:ext cx="5532891" cy="701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Designation of the person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99B84D-81E6-49F4-B0E2-36E09D740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8346" y="3786163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51777AA-76AF-4028-ADAB-4EB9A5090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6963" y="3904170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Mail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4E87000-7ACA-433A-A4B0-62273FE61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28346" y="4552000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1C3AF6D-CEF5-4708-949D-B8C48E5442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6963" y="4670007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Linkedin</a:t>
            </a:r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AAD48F5-BB45-4996-A733-063E3A1F4C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28346" y="5317837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A4FD2B1-BBE7-4D8D-A4B6-737A8C8085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6963" y="5435844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DBBE5-D3A0-44CE-86DF-7CE2497DA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66" b="33341"/>
          <a:stretch/>
        </p:blipFill>
        <p:spPr>
          <a:xfrm rot="16200000">
            <a:off x="8782982" y="2563122"/>
            <a:ext cx="5972143" cy="845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BC047A-1AD9-4D7A-A443-75CD997857CD}"/>
              </a:ext>
            </a:extLst>
          </p:cNvPr>
          <p:cNvSpPr/>
          <p:nvPr userDrawn="1"/>
        </p:nvSpPr>
        <p:spPr>
          <a:xfrm>
            <a:off x="11329171" y="5920362"/>
            <a:ext cx="864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F40562-559C-4271-A2B1-17D9D2ABD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1066" y="6493742"/>
            <a:ext cx="965516" cy="2221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1C943-53F5-467E-8E80-7782AE856478}"/>
              </a:ext>
            </a:extLst>
          </p:cNvPr>
          <p:cNvSpPr/>
          <p:nvPr userDrawn="1"/>
        </p:nvSpPr>
        <p:spPr>
          <a:xfrm>
            <a:off x="351674" y="6433279"/>
            <a:ext cx="44101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Nagarro GmbH </a:t>
            </a:r>
            <a:r>
              <a:rPr lang="en-US" sz="110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Vienna / Austria </a:t>
            </a:r>
            <a:r>
              <a:rPr lang="en-US" sz="110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+43 1 409 58 90-0</a:t>
            </a:r>
            <a:r>
              <a:rPr lang="en-US" sz="110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www.nagarro.com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3EC1A77-F65A-42FD-904A-6952E2E9B9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9506" y="2299388"/>
            <a:ext cx="3466060" cy="34660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91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B577-C21E-4745-9085-5377577A0F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C8C86-F967-4537-83F5-66501D0CF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258937" y="-6456"/>
            <a:ext cx="3112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B4ED6-A6C3-4892-A166-E08527EB5A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6496" y="2672863"/>
            <a:ext cx="2392489" cy="55056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423CC21F-78AB-4CC0-BA1D-26A01BCA0F00}"/>
              </a:ext>
            </a:extLst>
          </p:cNvPr>
          <p:cNvSpPr/>
          <p:nvPr userDrawn="1"/>
        </p:nvSpPr>
        <p:spPr>
          <a:xfrm>
            <a:off x="1592903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C5A4-ADDB-449C-AB5D-39B2DFD7F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057" y="3403741"/>
            <a:ext cx="4146792" cy="8309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Have a message at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3889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2464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8800" y="3041871"/>
            <a:ext cx="5414749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HEADLINE OF PPT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338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00C1E8-168B-42FB-81E1-339A91B933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4376" y="4343897"/>
            <a:ext cx="2341115" cy="1161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</a:t>
            </a:r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Nagarro – All rights reserved</a:t>
            </a:r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92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683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</a:t>
            </a:r>
            <a:r>
              <a:rPr lang="en-I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Nagarro – All rights reserved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876485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47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0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0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30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29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0261"/>
            <a:ext cx="11277600" cy="566739"/>
          </a:xfrm>
        </p:spPr>
        <p:txBody>
          <a:bodyPr anchor="b"/>
          <a:lstStyle>
            <a:lvl1pPr algn="ctr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1" y="228600"/>
            <a:ext cx="11277600" cy="55372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9835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">
          <p15:clr>
            <a:srgbClr val="FBAE40"/>
          </p15:clr>
        </p15:guide>
        <p15:guide id="2" orient="horz" pos="3060">
          <p15:clr>
            <a:srgbClr val="FBAE40"/>
          </p15:clr>
        </p15:guide>
        <p15:guide id="3" pos="216">
          <p15:clr>
            <a:srgbClr val="FBAE40"/>
          </p15:clr>
        </p15:guide>
        <p15:guide id="4" pos="5544">
          <p15:clr>
            <a:srgbClr val="FBAE40"/>
          </p15:clr>
        </p15:guide>
        <p15:guide id="5" orient="horz" pos="27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4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357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</a:t>
            </a:r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Nagarro – All rights reserved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1882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57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3892286"/>
            <a:ext cx="5312682" cy="2408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text: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rgbClr val="61616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9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2827283"/>
            <a:ext cx="5017938" cy="3305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text: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EDEB566-A935-4808-8F3D-AC8264F5C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45" y="2827283"/>
            <a:ext cx="4544586" cy="33021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6AE52C-286B-448B-929B-AACE4ABCA1F4}"/>
              </a:ext>
            </a:extLst>
          </p:cNvPr>
          <p:cNvCxnSpPr/>
          <p:nvPr userDrawn="1"/>
        </p:nvCxnSpPr>
        <p:spPr>
          <a:xfrm>
            <a:off x="3752631" y="2795753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F7986-94D9-4F5E-80E5-9C036ED99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10385425" cy="43053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7191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12525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69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58CD5-DC86-4E81-A726-B1380AF6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625600"/>
            <a:ext cx="10385425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Insert text here: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2715397-AFBE-4E04-A77C-B8A6359BC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0589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7462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307932-E750-4F4A-83E5-DF921E3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57163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tabLst>
                <a:tab pos="357188" algn="l"/>
              </a:tabLst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1291A9-0445-455D-ADBD-A5AFD8777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913" y="146460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No.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CAF4FAA-5333-496C-B5D9-B07D7F9F92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9400" y="524789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21353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1DFC53-998A-4925-8623-54995EFD6F3A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390503" y="6493742"/>
            <a:ext cx="971593" cy="222186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06E0AE3B-9B62-4465-88CB-B7B7833F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047AB5-CF7E-495F-AEA9-28F5B2B5E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08" b="42770"/>
          <a:stretch/>
        </p:blipFill>
        <p:spPr>
          <a:xfrm rot="16200000">
            <a:off x="8691977" y="2771226"/>
            <a:ext cx="6273800" cy="7262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129196-D3FD-43BB-874B-2E0285FB48F6}"/>
              </a:ext>
            </a:extLst>
          </p:cNvPr>
          <p:cNvSpPr/>
          <p:nvPr userDrawn="1"/>
        </p:nvSpPr>
        <p:spPr>
          <a:xfrm>
            <a:off x="11439132" y="6219472"/>
            <a:ext cx="756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072A5-439F-4750-8D43-6184C6396837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vi-VN" sz="11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Nagarro – All rights reserved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1A1FD9-4F63-4F16-9818-0E1200200581}"/>
              </a:ext>
            </a:extLst>
          </p:cNvPr>
          <p:cNvCxnSpPr/>
          <p:nvPr userDrawn="1"/>
        </p:nvCxnSpPr>
        <p:spPr>
          <a:xfrm>
            <a:off x="547933" y="305565"/>
            <a:ext cx="0" cy="742950"/>
          </a:xfrm>
          <a:prstGeom prst="line">
            <a:avLst/>
          </a:prstGeom>
          <a:ln w="76200">
            <a:solidFill>
              <a:srgbClr val="202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52749F-635B-438A-8A3F-D59A9B61A932}"/>
              </a:ext>
            </a:extLst>
          </p:cNvPr>
          <p:cNvSpPr txBox="1"/>
          <p:nvPr userDrawn="1"/>
        </p:nvSpPr>
        <p:spPr>
          <a:xfrm>
            <a:off x="11449793" y="6433279"/>
            <a:ext cx="60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A368B-8013-4167-8E8A-010BA22EA92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ctr"/>
              <a:t>‹#›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797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702" r:id="rId3"/>
    <p:sldLayoutId id="2147483678" r:id="rId4"/>
    <p:sldLayoutId id="2147483680" r:id="rId5"/>
    <p:sldLayoutId id="2147483703" r:id="rId6"/>
    <p:sldLayoutId id="2147483695" r:id="rId7"/>
    <p:sldLayoutId id="2147483690" r:id="rId8"/>
    <p:sldLayoutId id="2147483696" r:id="rId9"/>
    <p:sldLayoutId id="2147483685" r:id="rId10"/>
    <p:sldLayoutId id="2147483699" r:id="rId11"/>
    <p:sldLayoutId id="2147483684" r:id="rId12"/>
    <p:sldLayoutId id="2147483681" r:id="rId13"/>
    <p:sldLayoutId id="2147483700" r:id="rId14"/>
    <p:sldLayoutId id="2147483698" r:id="rId15"/>
    <p:sldLayoutId id="2147483688" r:id="rId16"/>
    <p:sldLayoutId id="2147483704" r:id="rId17"/>
    <p:sldLayoutId id="2147483694" r:id="rId18"/>
    <p:sldLayoutId id="2147483691" r:id="rId19"/>
    <p:sldLayoutId id="2147483697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339725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₋"/>
        <a:tabLst>
          <a:tab pos="282575" algn="l"/>
        </a:tabLst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574675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&gt;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api.net/caching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6.wdp"/><Relationship Id="rId1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2.png"/><Relationship Id="rId17" Type="http://schemas.microsoft.com/office/2007/relationships/hdphoto" Target="../media/hdphoto8.wdp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1.png"/><Relationship Id="rId19" Type="http://schemas.microsoft.com/office/2007/relationships/hdphoto" Target="../media/hdphoto9.wdp"/><Relationship Id="rId4" Type="http://schemas.openxmlformats.org/officeDocument/2006/relationships/image" Target="../media/image48.png"/><Relationship Id="rId9" Type="http://schemas.microsoft.com/office/2007/relationships/hdphoto" Target="../media/hdphoto4.wdp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3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microsoft.com/office/2007/relationships/hdphoto" Target="../media/hdphoto14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02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F5CEFB37-3EBA-459F-9648-C9763A50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686" y="3497061"/>
            <a:ext cx="1181100" cy="1019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AF7EA-0395-4886-8CB3-BC86E75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and Deployments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9C3BD-0C81-408C-873A-12FD3E215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/>
              <a:t>What if the user’s system doesn’t have enough resources to run the app?</a:t>
            </a:r>
            <a:endParaRPr lang="en-IN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DC10B-582A-4F3D-9B2C-144C5A6D0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 applications have evolved over time</a:t>
            </a:r>
            <a:endParaRPr lang="en-IN"/>
          </a:p>
          <a:p>
            <a:endParaRPr lang="en-IN"/>
          </a:p>
        </p:txBody>
      </p:sp>
      <p:pic>
        <p:nvPicPr>
          <p:cNvPr id="14" name="Picture 13" descr="A picture containing computer, television, clock, sign&#10;&#10;Description automatically generated">
            <a:extLst>
              <a:ext uri="{FF2B5EF4-FFF2-40B4-BE49-F238E27FC236}">
                <a16:creationId xmlns:a16="http://schemas.microsoft.com/office/drawing/2014/main" id="{DA60D4E4-55B8-45D5-BC9A-894F52AD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35" y="3516311"/>
            <a:ext cx="857250" cy="771525"/>
          </a:xfrm>
          <a:prstGeom prst="rect">
            <a:avLst/>
          </a:prstGeom>
        </p:spPr>
      </p:pic>
      <p:pic>
        <p:nvPicPr>
          <p:cNvPr id="16" name="Picture 15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15888C08-857C-47EC-8C72-ABAF42BA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74" y="3497061"/>
            <a:ext cx="639395" cy="639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2F9241-78D2-461C-A712-70DC84D387E7}"/>
              </a:ext>
            </a:extLst>
          </p:cNvPr>
          <p:cNvSpPr txBox="1"/>
          <p:nvPr/>
        </p:nvSpPr>
        <p:spPr>
          <a:xfrm>
            <a:off x="7344076" y="4601816"/>
            <a:ext cx="22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Server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83254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42409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F7EA-0395-4886-8CB3-BC86E75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and Deployments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9C3BD-0C81-408C-873A-12FD3E215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/>
              <a:t>We move applications to a server (Server-side applications)</a:t>
            </a:r>
          </a:p>
          <a:p>
            <a:r>
              <a:rPr lang="en-US" sz="2400"/>
              <a:t>How to handle increased load?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DC10B-582A-4F3D-9B2C-144C5A6D0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 applications have evolved over time</a:t>
            </a:r>
            <a:endParaRPr lang="en-IN"/>
          </a:p>
          <a:p>
            <a:endParaRPr lang="en-IN"/>
          </a:p>
        </p:txBody>
      </p:sp>
      <p:pic>
        <p:nvPicPr>
          <p:cNvPr id="6" name="Picture 5" descr="A picture containing object, building, clock&#10;&#10;Description automatically generated">
            <a:extLst>
              <a:ext uri="{FF2B5EF4-FFF2-40B4-BE49-F238E27FC236}">
                <a16:creationId xmlns:a16="http://schemas.microsoft.com/office/drawing/2014/main" id="{C7E43ADD-8C08-42E4-9D75-C54FACBB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20" y="2468179"/>
            <a:ext cx="5550254" cy="33628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805DCC-3FE8-49A4-94AA-E4D809762B47}"/>
              </a:ext>
            </a:extLst>
          </p:cNvPr>
          <p:cNvCxnSpPr/>
          <p:nvPr/>
        </p:nvCxnSpPr>
        <p:spPr>
          <a:xfrm>
            <a:off x="3859731" y="3788677"/>
            <a:ext cx="1068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ED9434-FF46-43DD-8C78-E59196680C7A}"/>
              </a:ext>
            </a:extLst>
          </p:cNvPr>
          <p:cNvCxnSpPr/>
          <p:nvPr/>
        </p:nvCxnSpPr>
        <p:spPr>
          <a:xfrm>
            <a:off x="3859731" y="3375593"/>
            <a:ext cx="1068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77748-E457-464D-9F2A-F0E0F8FBEF86}"/>
              </a:ext>
            </a:extLst>
          </p:cNvPr>
          <p:cNvCxnSpPr>
            <a:cxnSpLocks/>
          </p:cNvCxnSpPr>
          <p:nvPr/>
        </p:nvCxnSpPr>
        <p:spPr>
          <a:xfrm flipV="1">
            <a:off x="5760721" y="4398745"/>
            <a:ext cx="0" cy="721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B3D7F7-2B16-4701-A6CD-F36AE82F342C}"/>
              </a:ext>
            </a:extLst>
          </p:cNvPr>
          <p:cNvCxnSpPr>
            <a:cxnSpLocks/>
          </p:cNvCxnSpPr>
          <p:nvPr/>
        </p:nvCxnSpPr>
        <p:spPr>
          <a:xfrm flipV="1">
            <a:off x="6144128" y="4398745"/>
            <a:ext cx="0" cy="721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4B77DB-27BC-43AD-8088-A3E7EF1BB40E}"/>
              </a:ext>
            </a:extLst>
          </p:cNvPr>
          <p:cNvCxnSpPr>
            <a:cxnSpLocks/>
          </p:cNvCxnSpPr>
          <p:nvPr/>
        </p:nvCxnSpPr>
        <p:spPr>
          <a:xfrm flipH="1">
            <a:off x="6968691" y="3353067"/>
            <a:ext cx="10026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B20EEE-90A3-4FA1-9EAE-C155058AD48A}"/>
              </a:ext>
            </a:extLst>
          </p:cNvPr>
          <p:cNvCxnSpPr>
            <a:cxnSpLocks/>
          </p:cNvCxnSpPr>
          <p:nvPr/>
        </p:nvCxnSpPr>
        <p:spPr>
          <a:xfrm flipH="1">
            <a:off x="6968691" y="3736072"/>
            <a:ext cx="10026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2C04A6F4-DE88-4E99-8D4B-35FE353AE723}"/>
              </a:ext>
            </a:extLst>
          </p:cNvPr>
          <p:cNvSpPr/>
          <p:nvPr/>
        </p:nvSpPr>
        <p:spPr>
          <a:xfrm>
            <a:off x="5582653" y="3542097"/>
            <a:ext cx="721176" cy="7218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110E-9272-4045-AFA9-9AB7C413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3F5F-8920-4AD8-B2F7-FE5CDC1DF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124" y="1310163"/>
            <a:ext cx="10385425" cy="43053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/>
              <a:t>Horizontal Scaling (Increase system resources)</a:t>
            </a:r>
          </a:p>
          <a:p>
            <a:pPr marL="342900" indent="-342900">
              <a:buFontTx/>
              <a:buChar char="-"/>
            </a:pPr>
            <a:endParaRPr lang="en-US" sz="2400"/>
          </a:p>
          <a:p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Benefits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Simple to implement</a:t>
            </a:r>
          </a:p>
          <a:p>
            <a:pPr marL="342900" indent="-342900">
              <a:buFontTx/>
              <a:buChar char="-"/>
            </a:pPr>
            <a:r>
              <a:rPr lang="en-US" sz="2400"/>
              <a:t>Drawbacks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No Elasticity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Costly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Inefficient utilization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There may be a limit on size of resources available</a:t>
            </a:r>
          </a:p>
          <a:p>
            <a:pPr marL="342900" indent="-342900">
              <a:buFontTx/>
              <a:buChar char="-"/>
            </a:pPr>
            <a:endParaRPr lang="en-US" sz="2400"/>
          </a:p>
          <a:p>
            <a:pPr marL="342900" indent="-342900">
              <a:buFontTx/>
              <a:buChar char="-"/>
            </a:pP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A8A12-B5DC-4B7C-B9E7-B3F30F21C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 to handle increased load?</a:t>
            </a:r>
            <a:endParaRPr lang="en-IN"/>
          </a:p>
        </p:txBody>
      </p:sp>
      <p:pic>
        <p:nvPicPr>
          <p:cNvPr id="11" name="Picture 10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0086AA1B-B6E7-4168-A0F7-F469CFB1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6" y="1976270"/>
            <a:ext cx="1181100" cy="1019175"/>
          </a:xfrm>
          <a:prstGeom prst="rect">
            <a:avLst/>
          </a:prstGeom>
        </p:spPr>
      </p:pic>
      <p:pic>
        <p:nvPicPr>
          <p:cNvPr id="12" name="Picture 11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105F37D2-F2EC-4C70-9692-A738DCC3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06" y="2117571"/>
            <a:ext cx="1181100" cy="1019175"/>
          </a:xfrm>
          <a:prstGeom prst="rect">
            <a:avLst/>
          </a:prstGeom>
        </p:spPr>
      </p:pic>
      <p:pic>
        <p:nvPicPr>
          <p:cNvPr id="13" name="Picture 12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9B23BF94-F536-4E07-A724-9799B694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86" y="1779914"/>
            <a:ext cx="1181100" cy="1019175"/>
          </a:xfrm>
          <a:prstGeom prst="rect">
            <a:avLst/>
          </a:prstGeom>
        </p:spPr>
      </p:pic>
      <p:pic>
        <p:nvPicPr>
          <p:cNvPr id="14" name="Picture 13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AEFB2FF7-9F72-4982-B7D4-093E8BFA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68" y="1846462"/>
            <a:ext cx="639395" cy="639395"/>
          </a:xfrm>
          <a:prstGeom prst="rect">
            <a:avLst/>
          </a:prstGeom>
        </p:spPr>
      </p:pic>
      <p:pic>
        <p:nvPicPr>
          <p:cNvPr id="15" name="Picture 14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055C2058-1571-4E08-8F12-36C9D9A8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358" y="1679164"/>
            <a:ext cx="639395" cy="6393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FB846-C393-4877-854C-5E464E7FCE38}"/>
              </a:ext>
            </a:extLst>
          </p:cNvPr>
          <p:cNvCxnSpPr>
            <a:cxnSpLocks/>
          </p:cNvCxnSpPr>
          <p:nvPr/>
        </p:nvCxnSpPr>
        <p:spPr>
          <a:xfrm>
            <a:off x="3855019" y="2485857"/>
            <a:ext cx="3269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110E-9272-4045-AFA9-9AB7C413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3F5F-8920-4AD8-B2F7-FE5CDC1DF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124" y="1310163"/>
            <a:ext cx="10385425" cy="43053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/>
              <a:t>Vertical Scaling (Increase system instances)</a:t>
            </a:r>
          </a:p>
          <a:p>
            <a:pPr marL="342900" indent="-342900">
              <a:buFontTx/>
              <a:buChar char="-"/>
            </a:pPr>
            <a:endParaRPr lang="en-US" sz="2400"/>
          </a:p>
          <a:p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Benefits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Elastic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Efficient utilization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Increase availability</a:t>
            </a:r>
          </a:p>
          <a:p>
            <a:pPr marL="342900" indent="-342900">
              <a:buFontTx/>
              <a:buChar char="-"/>
            </a:pPr>
            <a:r>
              <a:rPr lang="en-US" sz="2400"/>
              <a:t>Drawbacks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Complex than vertical scaling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State management not simple</a:t>
            </a:r>
          </a:p>
          <a:p>
            <a:pPr marL="682625" lvl="1" indent="-342900">
              <a:buFontTx/>
              <a:buChar char="-"/>
            </a:pPr>
            <a:r>
              <a:rPr lang="en-US" sz="2400"/>
              <a:t>Consistency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A8A12-B5DC-4B7C-B9E7-B3F30F21C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 to handle increased load?</a:t>
            </a:r>
            <a:endParaRPr lang="en-IN"/>
          </a:p>
        </p:txBody>
      </p:sp>
      <p:pic>
        <p:nvPicPr>
          <p:cNvPr id="11" name="Picture 10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0086AA1B-B6E7-4168-A0F7-F469CFB1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6" y="1976270"/>
            <a:ext cx="1181100" cy="1019175"/>
          </a:xfrm>
          <a:prstGeom prst="rect">
            <a:avLst/>
          </a:prstGeom>
        </p:spPr>
      </p:pic>
      <p:pic>
        <p:nvPicPr>
          <p:cNvPr id="12" name="Picture 11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105F37D2-F2EC-4C70-9692-A738DCC3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06" y="2117571"/>
            <a:ext cx="1181100" cy="1019175"/>
          </a:xfrm>
          <a:prstGeom prst="rect">
            <a:avLst/>
          </a:prstGeom>
        </p:spPr>
      </p:pic>
      <p:pic>
        <p:nvPicPr>
          <p:cNvPr id="13" name="Picture 12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9B23BF94-F536-4E07-A724-9799B694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82" y="2117571"/>
            <a:ext cx="1181100" cy="1019175"/>
          </a:xfrm>
          <a:prstGeom prst="rect">
            <a:avLst/>
          </a:prstGeom>
        </p:spPr>
      </p:pic>
      <p:pic>
        <p:nvPicPr>
          <p:cNvPr id="14" name="Picture 13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AEFB2FF7-9F72-4982-B7D4-093E8BFA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68" y="1846462"/>
            <a:ext cx="639395" cy="639395"/>
          </a:xfrm>
          <a:prstGeom prst="rect">
            <a:avLst/>
          </a:prstGeom>
        </p:spPr>
      </p:pic>
      <p:pic>
        <p:nvPicPr>
          <p:cNvPr id="15" name="Picture 14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055C2058-1571-4E08-8F12-36C9D9A8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358" y="1882320"/>
            <a:ext cx="639395" cy="6393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FB846-C393-4877-854C-5E464E7FCE38}"/>
              </a:ext>
            </a:extLst>
          </p:cNvPr>
          <p:cNvCxnSpPr>
            <a:cxnSpLocks/>
          </p:cNvCxnSpPr>
          <p:nvPr/>
        </p:nvCxnSpPr>
        <p:spPr>
          <a:xfrm>
            <a:off x="3855019" y="2485857"/>
            <a:ext cx="3269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BE1CFB53-EAD6-4878-9E51-990B8634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034" y="1867873"/>
            <a:ext cx="639395" cy="6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7BBC-2BC2-4C8B-AEC5-86FDE784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Horizonal vs Vertical Scaling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1B4C6-C8A3-4E41-AACF-5721A36A5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D4FC7-D75F-45B7-9934-67F466DD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"/>
          <a:stretch/>
        </p:blipFill>
        <p:spPr>
          <a:xfrm>
            <a:off x="1503997" y="1080744"/>
            <a:ext cx="8487026" cy="50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7388-CED1-4B00-9589-26449844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Stateful vs Stateless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6128D-DAA2-4549-B335-7605E10441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/>
              <a:t>A </a:t>
            </a:r>
            <a:r>
              <a:rPr lang="en-US" sz="3200" b="1"/>
              <a:t>Stateful </a:t>
            </a:r>
            <a:r>
              <a:rPr lang="en-US" sz="3200"/>
              <a:t>application saves data about each client session and uses that data the next time the client makes a request.</a:t>
            </a:r>
          </a:p>
          <a:p>
            <a:endParaRPr lang="en-US" sz="3200"/>
          </a:p>
          <a:p>
            <a:r>
              <a:rPr lang="en-US" sz="3200"/>
              <a:t>A </a:t>
            </a:r>
            <a:r>
              <a:rPr lang="en-US" sz="3200" b="1"/>
              <a:t>Stateless</a:t>
            </a:r>
            <a:r>
              <a:rPr lang="en-US" sz="3200"/>
              <a:t> app is an application program that does not save client data generated in one session for use in the next session with that client.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4E757-EA55-4BC9-95AD-FD53BBFF3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06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076-AFC6-4009-A21A-66CF62F8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427B9-BC36-45DE-AC30-AAE452EA9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distribute load between the distributed applications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0E160-19DD-401D-8332-730187F677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Benefits of Load Balancers:-</a:t>
            </a:r>
          </a:p>
          <a:p>
            <a:r>
              <a:rPr lang="en-US" sz="2800" dirty="0"/>
              <a:t>Scalability</a:t>
            </a:r>
          </a:p>
          <a:p>
            <a:r>
              <a:rPr lang="en-US" sz="2800" dirty="0"/>
              <a:t>Availability</a:t>
            </a:r>
            <a:endParaRPr lang="en-IN" sz="2800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5BD883A8-A912-426F-8BE0-E6CDA8C3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859" y="2313967"/>
            <a:ext cx="8082338" cy="44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5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076-AFC6-4009-A21A-66CF62F8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Techniques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427B9-BC36-45DE-AC30-AAE452EA9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distribute load between the distributed applications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0E160-19DD-401D-8332-730187F677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3200" b="1" dirty="0"/>
              <a:t>Round Robin</a:t>
            </a:r>
          </a:p>
          <a:p>
            <a:r>
              <a:rPr lang="en-IN" sz="3200" b="1" dirty="0"/>
              <a:t>Least Connection Method</a:t>
            </a:r>
          </a:p>
          <a:p>
            <a:r>
              <a:rPr lang="en-IN" sz="3200" b="1" dirty="0"/>
              <a:t>Least Response Time Method</a:t>
            </a:r>
          </a:p>
          <a:p>
            <a:r>
              <a:rPr lang="en-IN" sz="3200" b="1" dirty="0"/>
              <a:t>Least Bandwidth Method</a:t>
            </a:r>
          </a:p>
          <a:p>
            <a:r>
              <a:rPr lang="en-IN" sz="3200" b="1" dirty="0"/>
              <a:t>Hashing Methods</a:t>
            </a:r>
          </a:p>
          <a:p>
            <a:r>
              <a:rPr lang="en-IN" sz="3200" b="1" dirty="0"/>
              <a:t>Custom Load Method</a:t>
            </a:r>
          </a:p>
        </p:txBody>
      </p:sp>
    </p:spTree>
    <p:extLst>
      <p:ext uri="{BB962C8B-B14F-4D97-AF65-F5344CB8AC3E}">
        <p14:creationId xmlns:p14="http://schemas.microsoft.com/office/powerpoint/2010/main" val="219261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B1DA040-ABAD-42A2-BC1C-CDAA7B635B78}"/>
              </a:ext>
            </a:extLst>
          </p:cNvPr>
          <p:cNvSpPr/>
          <p:nvPr/>
        </p:nvSpPr>
        <p:spPr>
          <a:xfrm>
            <a:off x="1716981" y="2322535"/>
            <a:ext cx="2377150" cy="497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87E6C-2707-4880-B8A9-ECF44993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78139"/>
            <a:ext cx="10385004" cy="590931"/>
          </a:xfrm>
        </p:spPr>
        <p:txBody>
          <a:bodyPr/>
          <a:lstStyle/>
          <a:p>
            <a:r>
              <a:rPr lang="en-US"/>
              <a:t>State Management in action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FCDFF-C331-4942-9BCD-29F1CA4854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Stateful vs Stateless APIs</a:t>
            </a:r>
            <a:endParaRPr lang="en-IN"/>
          </a:p>
        </p:txBody>
      </p:sp>
      <p:pic>
        <p:nvPicPr>
          <p:cNvPr id="7" name="Picture 6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6294D68E-4DA0-4CDB-BF0C-F20C226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5" y="1683141"/>
            <a:ext cx="1181100" cy="1019175"/>
          </a:xfrm>
          <a:prstGeom prst="rect">
            <a:avLst/>
          </a:prstGeom>
        </p:spPr>
      </p:pic>
      <p:pic>
        <p:nvPicPr>
          <p:cNvPr id="8" name="Picture 7" descr="A picture containing table, box, drawing&#10;&#10;Description automatically generated">
            <a:extLst>
              <a:ext uri="{FF2B5EF4-FFF2-40B4-BE49-F238E27FC236}">
                <a16:creationId xmlns:a16="http://schemas.microsoft.com/office/drawing/2014/main" id="{F5931228-F782-46AF-BC60-F9FFBBAD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11" y="1697588"/>
            <a:ext cx="1181100" cy="1019175"/>
          </a:xfrm>
          <a:prstGeom prst="rect">
            <a:avLst/>
          </a:prstGeom>
        </p:spPr>
      </p:pic>
      <p:pic>
        <p:nvPicPr>
          <p:cNvPr id="9" name="Picture 8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2946EE6A-A8A6-46E2-9540-C327729E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387" y="1447890"/>
            <a:ext cx="639395" cy="639395"/>
          </a:xfrm>
          <a:prstGeom prst="rect">
            <a:avLst/>
          </a:prstGeom>
        </p:spPr>
      </p:pic>
      <p:pic>
        <p:nvPicPr>
          <p:cNvPr id="10" name="Picture 9" descr="A picture containing table, sitting, white&#10;&#10;Description automatically generated">
            <a:extLst>
              <a:ext uri="{FF2B5EF4-FFF2-40B4-BE49-F238E27FC236}">
                <a16:creationId xmlns:a16="http://schemas.microsoft.com/office/drawing/2014/main" id="{78A57F4E-C80C-4169-A3C6-17835186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63" y="1447890"/>
            <a:ext cx="639395" cy="639395"/>
          </a:xfrm>
          <a:prstGeom prst="rect">
            <a:avLst/>
          </a:prstGeom>
        </p:spPr>
      </p:pic>
      <p:pic>
        <p:nvPicPr>
          <p:cNvPr id="16" name="Picture 15" descr="A picture containing speaker, computer&#10;&#10;Description automatically generated">
            <a:extLst>
              <a:ext uri="{FF2B5EF4-FFF2-40B4-BE49-F238E27FC236}">
                <a16:creationId xmlns:a16="http://schemas.microsoft.com/office/drawing/2014/main" id="{E8C8C7A4-DAAA-490A-A2A5-F79B8DBD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7974" y="5121505"/>
            <a:ext cx="1354920" cy="1354920"/>
          </a:xfrm>
          <a:prstGeom prst="rect">
            <a:avLst/>
          </a:prstGeom>
        </p:spPr>
      </p:pic>
      <p:sp>
        <p:nvSpPr>
          <p:cNvPr id="17" name="Rectangle: Top Corners Snipped 16">
            <a:extLst>
              <a:ext uri="{FF2B5EF4-FFF2-40B4-BE49-F238E27FC236}">
                <a16:creationId xmlns:a16="http://schemas.microsoft.com/office/drawing/2014/main" id="{2E4E502C-86BD-457B-AC2F-53CDDB7CC08C}"/>
              </a:ext>
            </a:extLst>
          </p:cNvPr>
          <p:cNvSpPr/>
          <p:nvPr/>
        </p:nvSpPr>
        <p:spPr>
          <a:xfrm>
            <a:off x="4959339" y="4148502"/>
            <a:ext cx="1632189" cy="52939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</a:t>
            </a:r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39D19-2306-4841-9886-04C39C3A0ABE}"/>
              </a:ext>
            </a:extLst>
          </p:cNvPr>
          <p:cNvCxnSpPr>
            <a:stCxn id="16" idx="0"/>
          </p:cNvCxnSpPr>
          <p:nvPr/>
        </p:nvCxnSpPr>
        <p:spPr>
          <a:xfrm flipV="1">
            <a:off x="5775434" y="4723048"/>
            <a:ext cx="0" cy="398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F0DA99-DF7F-4D91-A098-634A907FDFC9}"/>
              </a:ext>
            </a:extLst>
          </p:cNvPr>
          <p:cNvCxnSpPr/>
          <p:nvPr/>
        </p:nvCxnSpPr>
        <p:spPr>
          <a:xfrm>
            <a:off x="4350619" y="3429000"/>
            <a:ext cx="276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DE1DD0-421A-410D-B824-E9ECD23AE59B}"/>
              </a:ext>
            </a:extLst>
          </p:cNvPr>
          <p:cNvCxnSpPr>
            <a:cxnSpLocks/>
          </p:cNvCxnSpPr>
          <p:nvPr/>
        </p:nvCxnSpPr>
        <p:spPr>
          <a:xfrm flipV="1">
            <a:off x="4350619" y="2820202"/>
            <a:ext cx="0" cy="608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D907E3-FE0E-487C-8312-7F72EDAEE004}"/>
              </a:ext>
            </a:extLst>
          </p:cNvPr>
          <p:cNvCxnSpPr>
            <a:cxnSpLocks/>
          </p:cNvCxnSpPr>
          <p:nvPr/>
        </p:nvCxnSpPr>
        <p:spPr>
          <a:xfrm flipV="1">
            <a:off x="7113069" y="2820202"/>
            <a:ext cx="0" cy="608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EAA527-90DD-4A8F-B7F5-411B219C8E2A}"/>
              </a:ext>
            </a:extLst>
          </p:cNvPr>
          <p:cNvCxnSpPr>
            <a:endCxn id="17" idx="3"/>
          </p:cNvCxnSpPr>
          <p:nvPr/>
        </p:nvCxnSpPr>
        <p:spPr>
          <a:xfrm>
            <a:off x="5775434" y="3429000"/>
            <a:ext cx="0" cy="7195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09FFFE3-6324-434B-B3DD-7EB252697C8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39282" y="3831074"/>
            <a:ext cx="3278826" cy="1244616"/>
          </a:xfrm>
          <a:prstGeom prst="bentConnector3">
            <a:avLst>
              <a:gd name="adj1" fmla="val -19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F656D53-6C9B-40EC-AA51-4C0EAA8E5926}"/>
              </a:ext>
            </a:extLst>
          </p:cNvPr>
          <p:cNvSpPr txBox="1"/>
          <p:nvPr/>
        </p:nvSpPr>
        <p:spPr>
          <a:xfrm>
            <a:off x="2244322" y="5452698"/>
            <a:ext cx="1819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0000"/>
                </a:solidFill>
              </a:rPr>
              <a:t>Update </a:t>
            </a:r>
          </a:p>
          <a:p>
            <a:pPr algn="r"/>
            <a:r>
              <a:rPr lang="en-US" err="1">
                <a:solidFill>
                  <a:srgbClr val="FF0000"/>
                </a:solidFill>
              </a:rPr>
              <a:t>LoggedIn</a:t>
            </a:r>
            <a:r>
              <a:rPr lang="en-US">
                <a:solidFill>
                  <a:srgbClr val="FF0000"/>
                </a:solidFill>
              </a:rPr>
              <a:t>=True</a:t>
            </a:r>
            <a:endParaRPr lang="en-IN">
              <a:solidFill>
                <a:srgbClr val="FF0000"/>
              </a:solidFill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EF73FDD-ABF8-43B7-A14E-8C32A50951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8875" y="3840623"/>
            <a:ext cx="3278826" cy="1237985"/>
          </a:xfrm>
          <a:prstGeom prst="bentConnector3">
            <a:avLst>
              <a:gd name="adj1" fmla="val 9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8578292-744C-456D-82C2-7B2E26F52EB8}"/>
              </a:ext>
            </a:extLst>
          </p:cNvPr>
          <p:cNvSpPr txBox="1"/>
          <p:nvPr/>
        </p:nvSpPr>
        <p:spPr>
          <a:xfrm>
            <a:off x="1613289" y="2388810"/>
            <a:ext cx="245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0000"/>
                </a:solidFill>
              </a:rPr>
              <a:t>User A </a:t>
            </a:r>
            <a:r>
              <a:rPr lang="en-US" err="1">
                <a:solidFill>
                  <a:srgbClr val="FF0000"/>
                </a:solidFill>
              </a:rPr>
              <a:t>LoggedIn</a:t>
            </a:r>
            <a:r>
              <a:rPr lang="en-US">
                <a:solidFill>
                  <a:srgbClr val="FF0000"/>
                </a:solidFill>
              </a:rPr>
              <a:t>=True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96D7A9-8906-4DC0-901D-C528BA645694}"/>
              </a:ext>
            </a:extLst>
          </p:cNvPr>
          <p:cNvSpPr txBox="1"/>
          <p:nvPr/>
        </p:nvSpPr>
        <p:spPr>
          <a:xfrm>
            <a:off x="7437280" y="5446464"/>
            <a:ext cx="135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Open Homepage</a:t>
            </a:r>
          </a:p>
        </p:txBody>
      </p:sp>
      <p:sp>
        <p:nvSpPr>
          <p:cNvPr id="55" name="&quot;Not Allowed&quot; Symbol 54">
            <a:extLst>
              <a:ext uri="{FF2B5EF4-FFF2-40B4-BE49-F238E27FC236}">
                <a16:creationId xmlns:a16="http://schemas.microsoft.com/office/drawing/2014/main" id="{696E4B75-A0A4-462B-ABCC-7A40045BF6A1}"/>
              </a:ext>
            </a:extLst>
          </p:cNvPr>
          <p:cNvSpPr/>
          <p:nvPr/>
        </p:nvSpPr>
        <p:spPr>
          <a:xfrm>
            <a:off x="7369558" y="2442806"/>
            <a:ext cx="527335" cy="52365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22C50D-0665-4E97-86CC-2A4CB7C81FAF}"/>
              </a:ext>
            </a:extLst>
          </p:cNvPr>
          <p:cNvSpPr txBox="1"/>
          <p:nvPr/>
        </p:nvSpPr>
        <p:spPr>
          <a:xfrm>
            <a:off x="1716981" y="2008062"/>
            <a:ext cx="146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Session</a:t>
            </a:r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99C8A8-6D3E-4352-B372-BA64E82A37E3}"/>
              </a:ext>
            </a:extLst>
          </p:cNvPr>
          <p:cNvSpPr/>
          <p:nvPr/>
        </p:nvSpPr>
        <p:spPr>
          <a:xfrm>
            <a:off x="7918352" y="2088030"/>
            <a:ext cx="2377150" cy="497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B3CA4-A64C-45DA-B8E9-86305E3A6112}"/>
              </a:ext>
            </a:extLst>
          </p:cNvPr>
          <p:cNvSpPr txBox="1"/>
          <p:nvPr/>
        </p:nvSpPr>
        <p:spPr>
          <a:xfrm>
            <a:off x="7918352" y="1773557"/>
            <a:ext cx="146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Session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8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3625-F5EC-4F65-A67A-256A9F81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Stateless APIs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3743-71EF-4177-8FE8-0B1C5D02C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Statelessness helps in scaling the APIs to millions of concurrent users by deploying it to multiple servers. Any server can handle any request because there is no session related dependency.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Being stateless makes REST APIs less complex – by removing all server-side state synchronization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stateless API is also easy to </a:t>
            </a:r>
            <a:r>
              <a:rPr lang="en-US" sz="2000">
                <a:hlinkClick r:id="rId2"/>
              </a:rPr>
              <a:t>cache</a:t>
            </a:r>
            <a:r>
              <a:rPr lang="en-US" sz="2000"/>
              <a:t> as well. A specific software can decide whether or not to cache the result of an HTTP request just by looking at that one request. There’s no nagging uncertainty that state from a previous request might affect the </a:t>
            </a:r>
            <a:r>
              <a:rPr lang="en-US" sz="2000" err="1"/>
              <a:t>cacheability</a:t>
            </a:r>
            <a:r>
              <a:rPr lang="en-US" sz="2000"/>
              <a:t> of this one. It improves the performance of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server never loses track of “where” each client is in the application because the client sends all necessary information with each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BD3A1-1DEB-4927-A8F3-38F079679A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52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A17BB4-4126-4BB3-8017-783652EAD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101D-12CA-425C-8FAC-CA9FC20A2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Microservices and Containers</a:t>
            </a:r>
            <a:endParaRPr lang="en-IN" dirty="0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3B403E25-B144-4583-835E-FADEB9151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r="6224"/>
          <a:stretch>
            <a:fillRect/>
          </a:stretch>
        </p:blipFill>
        <p:spPr>
          <a:prstGeom prst="ellipse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CB44003-3BA3-4020-9512-3951DF6A266B}"/>
              </a:ext>
            </a:extLst>
          </p:cNvPr>
          <p:cNvGrpSpPr/>
          <p:nvPr/>
        </p:nvGrpSpPr>
        <p:grpSpPr>
          <a:xfrm>
            <a:off x="6783221" y="254394"/>
            <a:ext cx="2365352" cy="874021"/>
            <a:chOff x="7042600" y="763556"/>
            <a:chExt cx="2365352" cy="8740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66955-6BCA-4EB8-8AB6-8C7DBCF7A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8067" y="763556"/>
              <a:ext cx="1798047" cy="653102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8C9B256-AA5E-4324-9051-D289519F6B4B}"/>
                </a:ext>
              </a:extLst>
            </p:cNvPr>
            <p:cNvSpPr txBox="1"/>
            <p:nvPr/>
          </p:nvSpPr>
          <p:spPr>
            <a:xfrm>
              <a:off x="7042600" y="1360578"/>
              <a:ext cx="2365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200"/>
                <a:t>New Technology Exploration Group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BA70B4-F31F-46A5-B000-641CD8CE04FA}"/>
              </a:ext>
            </a:extLst>
          </p:cNvPr>
          <p:cNvSpPr/>
          <p:nvPr/>
        </p:nvSpPr>
        <p:spPr>
          <a:xfrm>
            <a:off x="9163626" y="134669"/>
            <a:ext cx="3093760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spc="300">
                <a:solidFill>
                  <a:schemeClr val="bg1">
                    <a:lumMod val="95000"/>
                  </a:schemeClr>
                </a:solidFill>
              </a:rPr>
              <a:t>NAGP</a:t>
            </a:r>
          </a:p>
          <a:p>
            <a:r>
              <a:rPr lang="en-IN" sz="1200" spc="300">
                <a:solidFill>
                  <a:schemeClr val="bg1">
                    <a:lumMod val="95000"/>
                  </a:schemeClr>
                </a:solidFill>
              </a:rPr>
              <a:t>Complex is Simple</a:t>
            </a:r>
          </a:p>
        </p:txBody>
      </p:sp>
    </p:spTree>
    <p:extLst>
      <p:ext uri="{BB962C8B-B14F-4D97-AF65-F5344CB8AC3E}">
        <p14:creationId xmlns:p14="http://schemas.microsoft.com/office/powerpoint/2010/main" val="24930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7F60-DEE6-479E-826D-171C1733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 Theorem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B85BB-1A80-4826-BE0A-545C209DF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625600"/>
            <a:ext cx="5799839" cy="4305300"/>
          </a:xfrm>
        </p:spPr>
        <p:txBody>
          <a:bodyPr/>
          <a:lstStyle/>
          <a:p>
            <a:r>
              <a:rPr lang="en-US" sz="2400" b="1"/>
              <a:t>A system can have only 2 of the following:-</a:t>
            </a:r>
          </a:p>
          <a:p>
            <a:endParaRPr lang="en-US" sz="2000" b="1"/>
          </a:p>
          <a:p>
            <a:r>
              <a:rPr lang="en-US" sz="2000" b="1"/>
              <a:t>Consistency (C )</a:t>
            </a:r>
            <a:r>
              <a:rPr lang="en-US" sz="2000"/>
              <a:t>: All nodes see the same data at the same time. What you write you get to read.</a:t>
            </a:r>
          </a:p>
          <a:p>
            <a:r>
              <a:rPr lang="en-US" sz="2000" b="1"/>
              <a:t>Availability (A)</a:t>
            </a:r>
            <a:r>
              <a:rPr lang="en-US" sz="2000"/>
              <a:t>: A guarantee that every request receives a response about whether it was successful or failed. Whether you want to read or write you will get some response back.</a:t>
            </a:r>
          </a:p>
          <a:p>
            <a:r>
              <a:rPr lang="en-US" sz="2000" b="1"/>
              <a:t>Partition tolerance (P)</a:t>
            </a:r>
            <a:r>
              <a:rPr lang="en-US" sz="2000"/>
              <a:t>: The system continues to operate despite arbitrary message loss or failure of part of the system. Irrespective of communication cut down among the nodes, system still works.</a:t>
            </a:r>
          </a:p>
          <a:p>
            <a:endParaRPr lang="en-IN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04D78-0CAA-4AB8-9531-3C48FC8750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Consistency/Availability/Partition Tolerance</a:t>
            </a:r>
            <a:endParaRPr lang="en-IN"/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8D1F259E-D7E8-43D9-A4C1-B310B7CC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61" y="1470063"/>
            <a:ext cx="5347212" cy="44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0CD8-5C75-49D5-B20A-1ED1E1AA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distributed database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65919-60E7-4EEA-AAB5-1D589ED8CC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Consistent and Available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935DB-3096-408A-96CD-9B7BFFB5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59" y="1433512"/>
            <a:ext cx="5842721" cy="5106160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17ED7DEC-0EF7-42E1-AD2C-D2592F79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44" y="2860675"/>
            <a:ext cx="283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9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BB4-5AD6-4886-8BED-9242CDE4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Consistent and Partition tolerant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C4A3F-EA5D-44CA-A185-A83AF5E8CD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63D5DD-EF44-42B2-8392-D8AF10A5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31" y="1470063"/>
            <a:ext cx="5592277" cy="4889187"/>
          </a:xfrm>
          <a:prstGeom prst="rect">
            <a:avLst/>
          </a:prstGeom>
        </p:spPr>
      </p:pic>
      <p:pic>
        <p:nvPicPr>
          <p:cNvPr id="5" name="Picture 4" descr="A picture containing device, clock&#10;&#10;Description automatically generated">
            <a:extLst>
              <a:ext uri="{FF2B5EF4-FFF2-40B4-BE49-F238E27FC236}">
                <a16:creationId xmlns:a16="http://schemas.microsoft.com/office/drawing/2014/main" id="{7265F5A0-66DA-4482-9C1B-CAFE3D75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60" y="2419350"/>
            <a:ext cx="285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2BFE-46DA-42DE-9152-782F5682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and Partition Tolerant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FF0D3-0657-4E0D-B26A-370028FC4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E8F680-9F6D-4314-9A39-5678BE23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97" y="1539194"/>
            <a:ext cx="7971502" cy="480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CF11E8-9343-4F65-8162-A1C484E6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8" y="2602961"/>
            <a:ext cx="29241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893" y="1880381"/>
            <a:ext cx="3710908" cy="749300"/>
          </a:xfrm>
        </p:spPr>
        <p:txBody>
          <a:bodyPr anchor="t"/>
          <a:lstStyle/>
          <a:p>
            <a:r>
              <a:rPr lang="en-US"/>
              <a:t>Journey  From  Monolithic  to  SOA To Microservices</a:t>
            </a:r>
            <a:endParaRPr lang="de-DE"/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672D8-70C8-4573-8F65-B9AFA65DC2C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6" y="397106"/>
            <a:ext cx="11277600" cy="566739"/>
          </a:xfrm>
        </p:spPr>
        <p:txBody>
          <a:bodyPr>
            <a:noAutofit/>
          </a:bodyPr>
          <a:lstStyle/>
          <a:p>
            <a:pPr algn="l"/>
            <a:r>
              <a:rPr lang="en-US" sz="3600" b="0"/>
              <a:t>Monolithic Architecture</a:t>
            </a:r>
            <a:endParaRPr lang="en-US" sz="3600" b="0" cap="non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1FF64F-C6C0-46A9-B54E-6F4C82A44DF9}"/>
              </a:ext>
            </a:extLst>
          </p:cNvPr>
          <p:cNvSpPr txBox="1">
            <a:spLocks/>
          </p:cNvSpPr>
          <p:nvPr/>
        </p:nvSpPr>
        <p:spPr>
          <a:xfrm>
            <a:off x="6398446" y="1029996"/>
            <a:ext cx="4976000" cy="227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Single code base with multiple modules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Packaged and deployed as single module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Single Database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Can be called Multi-tier architecture 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Best suited for small teams </a:t>
            </a:r>
          </a:p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2E7CCD-1C21-4796-AD46-F77273E9FD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145" y="3022567"/>
            <a:ext cx="6928151" cy="3773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51063-789D-43AF-8DD2-17298446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" y="1176337"/>
            <a:ext cx="5427188" cy="39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6FB8-9B33-4A2B-BFF7-9160BCE8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5" y="372050"/>
            <a:ext cx="10385004" cy="590931"/>
          </a:xfrm>
        </p:spPr>
        <p:txBody>
          <a:bodyPr/>
          <a:lstStyle/>
          <a:p>
            <a:r>
              <a:rPr lang="en-US"/>
              <a:t>Pros and Cons of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8D39-02AB-4306-B8BA-8C7D1E1A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029C2-A6F2-49B3-8907-DC15B5338492}"/>
              </a:ext>
            </a:extLst>
          </p:cNvPr>
          <p:cNvSpPr/>
          <p:nvPr/>
        </p:nvSpPr>
        <p:spPr>
          <a:xfrm>
            <a:off x="668545" y="1933575"/>
            <a:ext cx="7910679" cy="34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000"/>
              </a:spcBef>
              <a:buClr>
                <a:schemeClr val="accent2"/>
              </a:buClr>
            </a:pPr>
            <a:r>
              <a:rPr lang="en-US" sz="2000" b="1"/>
              <a:t>PROS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Simple to develop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Simple to deploy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Simple to manage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Simple to test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Better performance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Fewer cross cutting concerns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Easy to scale horizontally</a:t>
            </a:r>
          </a:p>
        </p:txBody>
      </p:sp>
      <p:sp>
        <p:nvSpPr>
          <p:cNvPr id="6" name="Vertical Text Placeholder 2">
            <a:extLst>
              <a:ext uri="{FF2B5EF4-FFF2-40B4-BE49-F238E27FC236}">
                <a16:creationId xmlns:a16="http://schemas.microsoft.com/office/drawing/2014/main" id="{7D7BCFCD-0495-4586-8CF1-5FD561C7E84C}"/>
              </a:ext>
            </a:extLst>
          </p:cNvPr>
          <p:cNvSpPr txBox="1">
            <a:spLocks/>
          </p:cNvSpPr>
          <p:nvPr/>
        </p:nvSpPr>
        <p:spPr>
          <a:xfrm>
            <a:off x="5850117" y="1933575"/>
            <a:ext cx="4755038" cy="4351338"/>
          </a:xfr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2"/>
              </a:buClr>
              <a:buNone/>
            </a:pPr>
            <a:r>
              <a:rPr lang="en-US" sz="2000" b="1">
                <a:solidFill>
                  <a:schemeClr val="tx1"/>
                </a:solidFill>
                <a:latin typeface="+mn-lt"/>
              </a:rPr>
              <a:t>CONS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Less reliability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Single point of failure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Language/ Framework lock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Tight coupling between components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Deployment as a single unit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Development slows down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Resources are not optimized</a:t>
            </a:r>
          </a:p>
          <a:p>
            <a:pPr marL="0"/>
            <a:endParaRPr lang="en-US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10E294-3C2F-4019-99CA-DE768E7E4D29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623885" y="1933575"/>
            <a:ext cx="0" cy="388276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6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99395"/>
            <a:ext cx="11277600" cy="566739"/>
          </a:xfrm>
        </p:spPr>
        <p:txBody>
          <a:bodyPr>
            <a:noAutofit/>
          </a:bodyPr>
          <a:lstStyle/>
          <a:p>
            <a:pPr algn="l"/>
            <a:r>
              <a:rPr lang="en-US" sz="3600" b="0"/>
              <a:t>Service Oriented Architecture (SOA)</a:t>
            </a:r>
            <a:endParaRPr lang="en-US" sz="3600" b="0" cap="none"/>
          </a:p>
        </p:txBody>
      </p:sp>
      <p:sp>
        <p:nvSpPr>
          <p:cNvPr id="7" name="Rectangle 6"/>
          <p:cNvSpPr/>
          <p:nvPr/>
        </p:nvSpPr>
        <p:spPr>
          <a:xfrm>
            <a:off x="107348" y="3338812"/>
            <a:ext cx="1935553" cy="6985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Account Component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367" y="2002841"/>
            <a:ext cx="1935553" cy="70227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/>
                </a:solidFill>
              </a:rPr>
              <a:t>Order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1811" y="5527421"/>
            <a:ext cx="1978828" cy="665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Movie Catalog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207" y="4335911"/>
            <a:ext cx="1831834" cy="69857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1FF64F-C6C0-46A9-B54E-6F4C82A44DF9}"/>
              </a:ext>
            </a:extLst>
          </p:cNvPr>
          <p:cNvSpPr txBox="1">
            <a:spLocks/>
          </p:cNvSpPr>
          <p:nvPr/>
        </p:nvSpPr>
        <p:spPr>
          <a:xfrm>
            <a:off x="6248401" y="1482049"/>
            <a:ext cx="5117551" cy="44097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Entire application is broken down into multiple services/ features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Each service has a particular task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Loose coupling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Has two main roles: a service provider and a service consumer 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Stateless Services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Services are built, consumed, and described using standards such as WSDL and SOAP 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have multiple databases or single database for different services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57102-7003-4730-90A4-BD63ADF8DE1B}"/>
              </a:ext>
            </a:extLst>
          </p:cNvPr>
          <p:cNvSpPr/>
          <p:nvPr/>
        </p:nvSpPr>
        <p:spPr>
          <a:xfrm>
            <a:off x="3489553" y="1330579"/>
            <a:ext cx="2344262" cy="5181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Customer Service</a:t>
            </a:r>
          </a:p>
        </p:txBody>
      </p:sp>
      <p:pic>
        <p:nvPicPr>
          <p:cNvPr id="6146" name="Picture 2" descr="Image result for truck image">
            <a:extLst>
              <a:ext uri="{FF2B5EF4-FFF2-40B4-BE49-F238E27FC236}">
                <a16:creationId xmlns:a16="http://schemas.microsoft.com/office/drawing/2014/main" id="{C3EB8076-37FB-40CF-B593-6139C84B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81" y="2353977"/>
            <a:ext cx="3205094" cy="26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84271-9944-4A6B-A586-2545AD399DB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661684" y="1848773"/>
            <a:ext cx="10080" cy="82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550094-E1FC-4A2B-BDCD-F995D86EFA79}"/>
              </a:ext>
            </a:extLst>
          </p:cNvPr>
          <p:cNvCxnSpPr>
            <a:stCxn id="8" idx="3"/>
          </p:cNvCxnSpPr>
          <p:nvPr/>
        </p:nvCxnSpPr>
        <p:spPr>
          <a:xfrm>
            <a:off x="2077920" y="2353977"/>
            <a:ext cx="398580" cy="24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4B6D0C-CE5E-4332-A92D-7B02D8CE72E3}"/>
              </a:ext>
            </a:extLst>
          </p:cNvPr>
          <p:cNvCxnSpPr>
            <a:stCxn id="7" idx="3"/>
          </p:cNvCxnSpPr>
          <p:nvPr/>
        </p:nvCxnSpPr>
        <p:spPr>
          <a:xfrm>
            <a:off x="2042901" y="3688097"/>
            <a:ext cx="453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B03FE2-5A20-46BD-87F9-6A7FA60052B0}"/>
              </a:ext>
            </a:extLst>
          </p:cNvPr>
          <p:cNvCxnSpPr>
            <a:stCxn id="10" idx="3"/>
          </p:cNvCxnSpPr>
          <p:nvPr/>
        </p:nvCxnSpPr>
        <p:spPr>
          <a:xfrm>
            <a:off x="1991041" y="4685196"/>
            <a:ext cx="599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EB5A22-E85D-4742-B76B-3D910D783DFB}"/>
              </a:ext>
            </a:extLst>
          </p:cNvPr>
          <p:cNvCxnSpPr/>
          <p:nvPr/>
        </p:nvCxnSpPr>
        <p:spPr>
          <a:xfrm>
            <a:off x="4661684" y="4825151"/>
            <a:ext cx="10080" cy="70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79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51" y="303472"/>
            <a:ext cx="10972800" cy="683234"/>
          </a:xfrm>
        </p:spPr>
        <p:txBody>
          <a:bodyPr/>
          <a:lstStyle/>
          <a:p>
            <a:r>
              <a:rPr lang="en-US" cap="none"/>
              <a:t>SOA 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2058" y="2439281"/>
            <a:ext cx="2501704" cy="635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Load Balancer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5374" y="4629568"/>
            <a:ext cx="1891532" cy="732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Account Component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67222" y="4643351"/>
            <a:ext cx="2185172" cy="732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Order Management</a:t>
            </a:r>
          </a:p>
          <a:p>
            <a:pPr algn="ctr"/>
            <a:r>
              <a:rPr lang="en-US" sz="1867">
                <a:solidFill>
                  <a:srgbClr val="000000"/>
                </a:solidFill>
              </a:rPr>
              <a:t>Component/billing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7236" y="4619169"/>
            <a:ext cx="1926294" cy="753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867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8" name="Can 47"/>
          <p:cNvSpPr/>
          <p:nvPr/>
        </p:nvSpPr>
        <p:spPr>
          <a:xfrm>
            <a:off x="5226442" y="5609159"/>
            <a:ext cx="1417941" cy="1165937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Database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332675-3677-468D-8CDA-6F95CE0BEE53}"/>
              </a:ext>
            </a:extLst>
          </p:cNvPr>
          <p:cNvSpPr/>
          <p:nvPr/>
        </p:nvSpPr>
        <p:spPr>
          <a:xfrm>
            <a:off x="11793" y="4629568"/>
            <a:ext cx="1891532" cy="732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Frontend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17FF8A-17F8-4B3F-9379-830F3DC83226}"/>
              </a:ext>
            </a:extLst>
          </p:cNvPr>
          <p:cNvSpPr/>
          <p:nvPr/>
        </p:nvSpPr>
        <p:spPr>
          <a:xfrm>
            <a:off x="10610817" y="4603775"/>
            <a:ext cx="1495435" cy="758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Notifications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E2BB50-C9FE-404D-AC0A-C0B017CF6222}"/>
              </a:ext>
            </a:extLst>
          </p:cNvPr>
          <p:cNvSpPr/>
          <p:nvPr/>
        </p:nvSpPr>
        <p:spPr>
          <a:xfrm>
            <a:off x="4167293" y="4629567"/>
            <a:ext cx="1768120" cy="732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rgbClr val="000000"/>
                </a:solidFill>
              </a:rPr>
              <a:t> Movie Catalog</a:t>
            </a:r>
          </a:p>
          <a:p>
            <a:pPr algn="ctr"/>
            <a:r>
              <a:rPr lang="en-US" sz="1867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996888-3D9A-4F9A-A811-24881BEFDCBE}"/>
              </a:ext>
            </a:extLst>
          </p:cNvPr>
          <p:cNvSpPr txBox="1"/>
          <p:nvPr/>
        </p:nvSpPr>
        <p:spPr>
          <a:xfrm flipH="1">
            <a:off x="5922612" y="2039532"/>
            <a:ext cx="218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HTTP/S Requests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A1B697-3D15-41A0-B6F1-3B989D584E7B}"/>
              </a:ext>
            </a:extLst>
          </p:cNvPr>
          <p:cNvSpPr/>
          <p:nvPr/>
        </p:nvSpPr>
        <p:spPr>
          <a:xfrm>
            <a:off x="4625161" y="3466220"/>
            <a:ext cx="2501704" cy="635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Enterprise Service Bus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06035-1791-4368-AE3D-E1E38D9D0A92}"/>
              </a:ext>
            </a:extLst>
          </p:cNvPr>
          <p:cNvCxnSpPr/>
          <p:nvPr/>
        </p:nvCxnSpPr>
        <p:spPr>
          <a:xfrm>
            <a:off x="5581650" y="1952625"/>
            <a:ext cx="0" cy="48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E890DB-DE86-4ABB-9411-5EA9191F6C77}"/>
              </a:ext>
            </a:extLst>
          </p:cNvPr>
          <p:cNvCxnSpPr/>
          <p:nvPr/>
        </p:nvCxnSpPr>
        <p:spPr>
          <a:xfrm>
            <a:off x="5581650" y="3074281"/>
            <a:ext cx="0" cy="3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2DE203-3196-4CB3-8E25-C751B80740DC}"/>
              </a:ext>
            </a:extLst>
          </p:cNvPr>
          <p:cNvCxnSpPr>
            <a:stCxn id="13" idx="1"/>
          </p:cNvCxnSpPr>
          <p:nvPr/>
        </p:nvCxnSpPr>
        <p:spPr>
          <a:xfrm flipH="1">
            <a:off x="847725" y="3783720"/>
            <a:ext cx="3777436" cy="82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97211-3F7F-43B5-A527-B7E0912FAE55}"/>
              </a:ext>
            </a:extLst>
          </p:cNvPr>
          <p:cNvCxnSpPr/>
          <p:nvPr/>
        </p:nvCxnSpPr>
        <p:spPr>
          <a:xfrm flipH="1">
            <a:off x="2457450" y="4101220"/>
            <a:ext cx="2164608" cy="50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2F87C0-7748-43E2-9568-91786635D05F}"/>
              </a:ext>
            </a:extLst>
          </p:cNvPr>
          <p:cNvCxnSpPr/>
          <p:nvPr/>
        </p:nvCxnSpPr>
        <p:spPr>
          <a:xfrm>
            <a:off x="5153025" y="4131637"/>
            <a:ext cx="0" cy="5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60B726-8E2E-49FB-B35C-6496AC01770B}"/>
              </a:ext>
            </a:extLst>
          </p:cNvPr>
          <p:cNvCxnSpPr/>
          <p:nvPr/>
        </p:nvCxnSpPr>
        <p:spPr>
          <a:xfrm>
            <a:off x="6644383" y="4101220"/>
            <a:ext cx="0" cy="54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B00B8-1DD4-4ED6-8E1A-250B95EC9EBB}"/>
              </a:ext>
            </a:extLst>
          </p:cNvPr>
          <p:cNvCxnSpPr/>
          <p:nvPr/>
        </p:nvCxnSpPr>
        <p:spPr>
          <a:xfrm>
            <a:off x="7126865" y="3924300"/>
            <a:ext cx="1750435" cy="67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066F9-31A3-4294-9055-D2E2C12B0D41}"/>
              </a:ext>
            </a:extLst>
          </p:cNvPr>
          <p:cNvCxnSpPr/>
          <p:nvPr/>
        </p:nvCxnSpPr>
        <p:spPr>
          <a:xfrm>
            <a:off x="7123762" y="3616412"/>
            <a:ext cx="3780539" cy="98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5633B8-6A05-4278-9292-19A9B3C6AD9A}"/>
              </a:ext>
            </a:extLst>
          </p:cNvPr>
          <p:cNvCxnSpPr>
            <a:stCxn id="36" idx="2"/>
          </p:cNvCxnSpPr>
          <p:nvPr/>
        </p:nvCxnSpPr>
        <p:spPr>
          <a:xfrm>
            <a:off x="957559" y="5361901"/>
            <a:ext cx="4268883" cy="10293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D017C-7144-4390-9CD1-117B4FC95AA5}"/>
              </a:ext>
            </a:extLst>
          </p:cNvPr>
          <p:cNvCxnSpPr>
            <a:stCxn id="43" idx="2"/>
          </p:cNvCxnSpPr>
          <p:nvPr/>
        </p:nvCxnSpPr>
        <p:spPr>
          <a:xfrm>
            <a:off x="3031140" y="5361901"/>
            <a:ext cx="2195302" cy="5721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46DD5D-6346-4A2B-B07B-63CEEDE04F45}"/>
              </a:ext>
            </a:extLst>
          </p:cNvPr>
          <p:cNvCxnSpPr>
            <a:stCxn id="46" idx="2"/>
          </p:cNvCxnSpPr>
          <p:nvPr/>
        </p:nvCxnSpPr>
        <p:spPr>
          <a:xfrm flipH="1">
            <a:off x="6644383" y="5372297"/>
            <a:ext cx="2856000" cy="629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0FF217-4AF9-468B-85EF-9FF341D7AEE6}"/>
              </a:ext>
            </a:extLst>
          </p:cNvPr>
          <p:cNvCxnSpPr>
            <a:stCxn id="37" idx="2"/>
          </p:cNvCxnSpPr>
          <p:nvPr/>
        </p:nvCxnSpPr>
        <p:spPr>
          <a:xfrm flipH="1">
            <a:off x="6644383" y="5361900"/>
            <a:ext cx="4714152" cy="1029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726FAD-3D67-4B2C-B32E-842AD4FED062}"/>
              </a:ext>
            </a:extLst>
          </p:cNvPr>
          <p:cNvCxnSpPr>
            <a:stCxn id="38" idx="2"/>
          </p:cNvCxnSpPr>
          <p:nvPr/>
        </p:nvCxnSpPr>
        <p:spPr>
          <a:xfrm>
            <a:off x="5051353" y="5361900"/>
            <a:ext cx="320747" cy="31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E7D189-FFD7-423D-9041-9E8E2C2CAEB2}"/>
              </a:ext>
            </a:extLst>
          </p:cNvPr>
          <p:cNvCxnSpPr>
            <a:stCxn id="45" idx="2"/>
          </p:cNvCxnSpPr>
          <p:nvPr/>
        </p:nvCxnSpPr>
        <p:spPr>
          <a:xfrm flipH="1">
            <a:off x="6496050" y="5375684"/>
            <a:ext cx="763758" cy="301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72BFA8-7301-4FF0-BD20-B4774DD4FDF8}"/>
              </a:ext>
            </a:extLst>
          </p:cNvPr>
          <p:cNvGrpSpPr/>
          <p:nvPr/>
        </p:nvGrpSpPr>
        <p:grpSpPr>
          <a:xfrm>
            <a:off x="1665421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44" name="Picture 43" descr="images-1.jpg">
              <a:extLst>
                <a:ext uri="{FF2B5EF4-FFF2-40B4-BE49-F238E27FC236}">
                  <a16:creationId xmlns:a16="http://schemas.microsoft.com/office/drawing/2014/main" id="{98980155-8DCA-4F5B-A91F-2DD2375F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47" name="Picture 46" descr="images-2.jpg">
              <a:extLst>
                <a:ext uri="{FF2B5EF4-FFF2-40B4-BE49-F238E27FC236}">
                  <a16:creationId xmlns:a16="http://schemas.microsoft.com/office/drawing/2014/main" id="{C47EB03C-B76F-486C-A3A6-4BCC5623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49" name="Picture 48" descr="images-3.jpg">
              <a:extLst>
                <a:ext uri="{FF2B5EF4-FFF2-40B4-BE49-F238E27FC236}">
                  <a16:creationId xmlns:a16="http://schemas.microsoft.com/office/drawing/2014/main" id="{CEDEA967-27F3-467B-A469-2FA371A3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50" name="Picture 49" descr="images-4.jpg">
              <a:extLst>
                <a:ext uri="{FF2B5EF4-FFF2-40B4-BE49-F238E27FC236}">
                  <a16:creationId xmlns:a16="http://schemas.microsoft.com/office/drawing/2014/main" id="{AAF27E2E-924F-4280-89D5-331C8D22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51" name="Picture 50" descr="images-5.jpg">
              <a:extLst>
                <a:ext uri="{FF2B5EF4-FFF2-40B4-BE49-F238E27FC236}">
                  <a16:creationId xmlns:a16="http://schemas.microsoft.com/office/drawing/2014/main" id="{5AF44BE7-F916-4743-B86B-CCA1C8D2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52" name="Picture 51" descr="images-6.jpg">
              <a:extLst>
                <a:ext uri="{FF2B5EF4-FFF2-40B4-BE49-F238E27FC236}">
                  <a16:creationId xmlns:a16="http://schemas.microsoft.com/office/drawing/2014/main" id="{49B17EB0-C2CA-474D-AE7E-9E3EFBBF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53" name="Picture 52" descr="images.jpg">
              <a:extLst>
                <a:ext uri="{FF2B5EF4-FFF2-40B4-BE49-F238E27FC236}">
                  <a16:creationId xmlns:a16="http://schemas.microsoft.com/office/drawing/2014/main" id="{8F2575D8-145E-4C16-A272-023BDE069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54" name="Picture 53" descr="pc-mac-ad.jpg">
              <a:extLst>
                <a:ext uri="{FF2B5EF4-FFF2-40B4-BE49-F238E27FC236}">
                  <a16:creationId xmlns:a16="http://schemas.microsoft.com/office/drawing/2014/main" id="{91E58764-1253-4A0D-A15F-85A71E0F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F058A25-E661-46DA-9DBF-32F7EE4E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5259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6FB8-9B33-4A2B-BFF7-9160BCE8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5" y="372050"/>
            <a:ext cx="10385004" cy="590931"/>
          </a:xfrm>
        </p:spPr>
        <p:txBody>
          <a:bodyPr/>
          <a:lstStyle/>
          <a:p>
            <a:r>
              <a:rPr lang="en-US"/>
              <a:t>Pros and Cons of SOA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8D39-02AB-4306-B8BA-8C7D1E1A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7" y="0"/>
            <a:ext cx="0" cy="0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029C2-A6F2-49B3-8907-DC15B5338492}"/>
              </a:ext>
            </a:extLst>
          </p:cNvPr>
          <p:cNvSpPr/>
          <p:nvPr/>
        </p:nvSpPr>
        <p:spPr>
          <a:xfrm>
            <a:off x="1410492" y="1933575"/>
            <a:ext cx="7910679" cy="30162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spcBef>
                <a:spcPts val="1000"/>
              </a:spcBef>
              <a:buClr>
                <a:schemeClr val="accent2"/>
              </a:buClr>
            </a:pPr>
            <a:r>
              <a:rPr lang="en-US" sz="2000" b="1"/>
              <a:t>PROS</a:t>
            </a: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Heterogenous Interoperability</a:t>
            </a:r>
            <a:endParaRPr lang="en-US" sz="2000" dirty="0">
              <a:cs typeface="Calibri"/>
            </a:endParaRP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Reusability of services</a:t>
            </a:r>
            <a:endParaRPr lang="en-US" sz="2000" dirty="0">
              <a:cs typeface="Calibri"/>
            </a:endParaRP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Better maintainability</a:t>
            </a:r>
            <a:endParaRPr lang="en-US" sz="2000" dirty="0">
              <a:cs typeface="Calibri"/>
            </a:endParaRP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Parallel Development</a:t>
            </a:r>
            <a:endParaRPr lang="en-US" sz="2000" dirty="0">
              <a:cs typeface="Calibri"/>
            </a:endParaRP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/>
              <a:t>More Reliability</a:t>
            </a:r>
            <a:endParaRPr lang="en-US" sz="2000" dirty="0">
              <a:cs typeface="Calibri"/>
            </a:endParaRPr>
          </a:p>
          <a:p>
            <a:pPr marL="169545" indent="-169545" algn="just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</p:txBody>
      </p:sp>
      <p:sp>
        <p:nvSpPr>
          <p:cNvPr id="6" name="Vertical Text Placeholder 2">
            <a:extLst>
              <a:ext uri="{FF2B5EF4-FFF2-40B4-BE49-F238E27FC236}">
                <a16:creationId xmlns:a16="http://schemas.microsoft.com/office/drawing/2014/main" id="{7D7BCFCD-0495-4586-8CF1-5FD561C7E84C}"/>
              </a:ext>
            </a:extLst>
          </p:cNvPr>
          <p:cNvSpPr txBox="1">
            <a:spLocks/>
          </p:cNvSpPr>
          <p:nvPr/>
        </p:nvSpPr>
        <p:spPr>
          <a:xfrm>
            <a:off x="6592064" y="1933575"/>
            <a:ext cx="4755038" cy="4351338"/>
          </a:xfr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2"/>
              </a:buClr>
              <a:buNone/>
            </a:pPr>
            <a:r>
              <a:rPr lang="en-US" sz="2000" b="1">
                <a:solidFill>
                  <a:schemeClr val="tx1"/>
                </a:solidFill>
                <a:latin typeface="+mn-lt"/>
              </a:rPr>
              <a:t>CONS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Extra overload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Complex management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High Investment cost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Deployment of entire service</a:t>
            </a:r>
          </a:p>
          <a:p>
            <a:pPr marL="169545" indent="-169545" algn="just">
              <a:buClr>
                <a:schemeClr val="accent2"/>
              </a:buClr>
            </a:pPr>
            <a:r>
              <a:rPr lang="en-US" sz="2000">
                <a:solidFill>
                  <a:schemeClr val="tx1"/>
                </a:solidFill>
                <a:latin typeface="+mn-lt"/>
              </a:rPr>
              <a:t>Business Logic in ESB</a:t>
            </a:r>
          </a:p>
          <a:p>
            <a:pPr marL="0" indent="0">
              <a:buNone/>
            </a:pPr>
            <a:endParaRPr lang="en-US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10E294-3C2F-4019-99CA-DE768E7E4D29}"/>
              </a:ext>
            </a:extLst>
          </p:cNvPr>
          <p:cNvCxnSpPr>
            <a:cxnSpLocks/>
          </p:cNvCxnSpPr>
          <p:nvPr/>
        </p:nvCxnSpPr>
        <p:spPr>
          <a:xfrm>
            <a:off x="5365832" y="1933575"/>
            <a:ext cx="0" cy="388276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3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AFFE1-3F70-4610-B67A-C17ECB44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C1FC4-92A5-40A3-9DCC-68527A0BC2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/>
              <a:t>Foundation</a:t>
            </a:r>
          </a:p>
          <a:p>
            <a:r>
              <a:rPr lang="en-US" sz="2800" dirty="0"/>
              <a:t>(This session)</a:t>
            </a:r>
            <a:endParaRPr lang="en-IN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1803F4-A72F-40AA-B67E-FEA5278B3A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800" dirty="0"/>
              <a:t>Deep Dive</a:t>
            </a:r>
            <a:endParaRPr lang="en-IN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F72BA0-B947-494A-AAAF-68E2F55B1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800" dirty="0"/>
              <a:t>In Practice</a:t>
            </a:r>
            <a:endParaRPr lang="en-IN" sz="2800" dirty="0"/>
          </a:p>
        </p:txBody>
      </p:sp>
      <p:pic>
        <p:nvPicPr>
          <p:cNvPr id="9" name="Content Placeholder 8" descr="Design">
            <a:extLst>
              <a:ext uri="{FF2B5EF4-FFF2-40B4-BE49-F238E27FC236}">
                <a16:creationId xmlns:a16="http://schemas.microsoft.com/office/drawing/2014/main" id="{8DA7E43F-78C7-440B-AEF7-11DAC31F5D25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667" y="2792030"/>
            <a:ext cx="2124601" cy="2124601"/>
          </a:xfrm>
          <a:prstGeom prst="rect">
            <a:avLst/>
          </a:prstGeom>
        </p:spPr>
      </p:pic>
      <p:pic>
        <p:nvPicPr>
          <p:cNvPr id="10" name="Content Placeholder 9" descr="Database">
            <a:extLst>
              <a:ext uri="{FF2B5EF4-FFF2-40B4-BE49-F238E27FC236}">
                <a16:creationId xmlns:a16="http://schemas.microsoft.com/office/drawing/2014/main" id="{2B800D20-152A-4DC4-8DAF-5B5D0016FFE0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730" y="2792030"/>
            <a:ext cx="2124601" cy="2124601"/>
          </a:xfrm>
          <a:prstGeom prst="rect">
            <a:avLst/>
          </a:prstGeom>
        </p:spPr>
      </p:pic>
      <p:pic>
        <p:nvPicPr>
          <p:cNvPr id="11" name="Content Placeholder 10" descr="Processor">
            <a:extLst>
              <a:ext uri="{FF2B5EF4-FFF2-40B4-BE49-F238E27FC236}">
                <a16:creationId xmlns:a16="http://schemas.microsoft.com/office/drawing/2014/main" id="{EB500E77-4E5D-445A-9E31-BC39EB892C6C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6867" y="2792030"/>
            <a:ext cx="2124601" cy="21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194A-F707-4C3D-BCF7-8A980AA1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/>
          <a:p>
            <a:r>
              <a:rPr lang="en-US"/>
              <a:t>What are microservices?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FD6FD-44AA-4B3E-8D90-D0BA48BA93F1}"/>
              </a:ext>
            </a:extLst>
          </p:cNvPr>
          <p:cNvSpPr>
            <a:spLocks noGrp="1"/>
          </p:cNvSpPr>
          <p:nvPr/>
        </p:nvSpPr>
        <p:spPr>
          <a:xfrm>
            <a:off x="366261" y="1911651"/>
            <a:ext cx="7092127" cy="3349256"/>
          </a:xfrm>
          <a:prstGeom prst="rect">
            <a:avLst/>
          </a:prstGeom>
        </p:spPr>
        <p:txBody>
          <a:bodyPr anchor="t"/>
          <a:lstStyle>
            <a:lvl1pPr marL="342885" indent="-342885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9" indent="-285738" algn="l" defTabSz="45718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2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3" indent="-228591" algn="l" defTabSz="45718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5" indent="-228591" algn="l" defTabSz="45718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5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45718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</a:rPr>
              <a:t>Microservices Architecture is an architectural style that structures an application as a collection of small autonomous services, modelled around a business domain.</a:t>
            </a:r>
          </a:p>
          <a:p>
            <a:pPr marL="0" indent="0" algn="ctr">
              <a:buNone/>
            </a:pPr>
            <a:endParaRPr lang="en-US" sz="2400">
              <a:solidFill>
                <a:srgbClr val="0070C0"/>
              </a:solidFill>
              <a:cs typeface="Calibri"/>
            </a:endParaRP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cs typeface="Calibri"/>
              </a:rPr>
              <a:t>In this architecture, each service is self-contained and implements a single business capability.</a:t>
            </a:r>
            <a:endParaRPr lang="en-US" sz="12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3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ED4D26BF-7F72-4E41-B2C8-A87AFE58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34" y="343475"/>
            <a:ext cx="3275556" cy="3317078"/>
          </a:xfrm>
          <a:prstGeom prst="rect">
            <a:avLst/>
          </a:prstGeom>
        </p:spPr>
      </p:pic>
      <p:pic>
        <p:nvPicPr>
          <p:cNvPr id="7170" name="Picture 2" descr="Monolithic architecture vs microservices architecture">
            <a:extLst>
              <a:ext uri="{FF2B5EF4-FFF2-40B4-BE49-F238E27FC236}">
                <a16:creationId xmlns:a16="http://schemas.microsoft.com/office/drawing/2014/main" id="{5E178EE3-4DD0-4280-8C12-99D1F4F93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17478" r="1862" b="4324"/>
          <a:stretch/>
        </p:blipFill>
        <p:spPr bwMode="auto">
          <a:xfrm>
            <a:off x="7777733" y="3914775"/>
            <a:ext cx="3349657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83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6" y="338911"/>
            <a:ext cx="11277600" cy="566739"/>
          </a:xfrm>
        </p:spPr>
        <p:txBody>
          <a:bodyPr>
            <a:noAutofit/>
          </a:bodyPr>
          <a:lstStyle/>
          <a:p>
            <a:pPr algn="l"/>
            <a:r>
              <a:rPr lang="en-US" sz="3600" b="0"/>
              <a:t>Characteristics</a:t>
            </a:r>
            <a:endParaRPr lang="en-US" sz="3600" b="0" cap="none"/>
          </a:p>
        </p:txBody>
      </p:sp>
      <p:sp>
        <p:nvSpPr>
          <p:cNvPr id="7" name="Rectangle 6"/>
          <p:cNvSpPr/>
          <p:nvPr/>
        </p:nvSpPr>
        <p:spPr>
          <a:xfrm>
            <a:off x="255906" y="3435020"/>
            <a:ext cx="1923653" cy="622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Account Component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660" y="2378907"/>
            <a:ext cx="1722099" cy="5974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/>
                </a:solidFill>
              </a:rPr>
              <a:t>Order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8988" y="3652830"/>
            <a:ext cx="1636353" cy="506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Movie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38988" y="2834420"/>
            <a:ext cx="1621968" cy="48362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1FF64F-C6C0-46A9-B54E-6F4C82A44DF9}"/>
              </a:ext>
            </a:extLst>
          </p:cNvPr>
          <p:cNvSpPr txBox="1">
            <a:spLocks/>
          </p:cNvSpPr>
          <p:nvPr/>
        </p:nvSpPr>
        <p:spPr>
          <a:xfrm>
            <a:off x="7557800" y="1983952"/>
            <a:ext cx="5258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Small and focused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Language neutral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Bounded context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Loosely coupled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Independently deployable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Multiple code base</a:t>
            </a:r>
          </a:p>
          <a:p>
            <a:pPr marL="169545" indent="-169545" algn="just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Highly maintainable and testable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57102-7003-4730-90A4-BD63ADF8DE1B}"/>
              </a:ext>
            </a:extLst>
          </p:cNvPr>
          <p:cNvSpPr/>
          <p:nvPr/>
        </p:nvSpPr>
        <p:spPr>
          <a:xfrm>
            <a:off x="5195467" y="1770083"/>
            <a:ext cx="1565489" cy="629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Customer Service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550094-E1FC-4A2B-BDCD-F995D86EFA7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53759" y="2677649"/>
            <a:ext cx="612034" cy="298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4B6D0C-CE5E-4332-A92D-7B02D8CE72E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79559" y="3746335"/>
            <a:ext cx="465007" cy="3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EB5A22-E85D-4742-B76B-3D910D783DFB}"/>
              </a:ext>
            </a:extLst>
          </p:cNvPr>
          <p:cNvCxnSpPr/>
          <p:nvPr/>
        </p:nvCxnSpPr>
        <p:spPr>
          <a:xfrm>
            <a:off x="4661684" y="4825151"/>
            <a:ext cx="10080" cy="70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images of cars">
            <a:extLst>
              <a:ext uri="{FF2B5EF4-FFF2-40B4-BE49-F238E27FC236}">
                <a16:creationId xmlns:a16="http://schemas.microsoft.com/office/drawing/2014/main" id="{29877C31-7092-419E-BF37-29FB70BEA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3"/>
          <a:stretch/>
        </p:blipFill>
        <p:spPr bwMode="auto">
          <a:xfrm>
            <a:off x="2539993" y="2565991"/>
            <a:ext cx="2418811" cy="23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7CA563-9DEB-44E9-9E26-1A16A2112D48}"/>
              </a:ext>
            </a:extLst>
          </p:cNvPr>
          <p:cNvSpPr/>
          <p:nvPr/>
        </p:nvSpPr>
        <p:spPr>
          <a:xfrm>
            <a:off x="655248" y="1442500"/>
            <a:ext cx="1722100" cy="6551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/>
                </a:solidFill>
              </a:rPr>
              <a:t>Payment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31BE0-CBCF-4ABE-A1CB-49B5E0BFDB6E}"/>
              </a:ext>
            </a:extLst>
          </p:cNvPr>
          <p:cNvSpPr/>
          <p:nvPr/>
        </p:nvSpPr>
        <p:spPr>
          <a:xfrm>
            <a:off x="3749398" y="5530570"/>
            <a:ext cx="2120096" cy="506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Recommendations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85A78-9ED3-463C-8ED0-5B6644F17EC7}"/>
              </a:ext>
            </a:extLst>
          </p:cNvPr>
          <p:cNvSpPr/>
          <p:nvPr/>
        </p:nvSpPr>
        <p:spPr>
          <a:xfrm>
            <a:off x="399038" y="4554250"/>
            <a:ext cx="1791514" cy="506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Similar Movies</a:t>
            </a:r>
          </a:p>
        </p:txBody>
      </p:sp>
      <p:pic>
        <p:nvPicPr>
          <p:cNvPr id="20" name="Picture 2" descr="Image result for images of cars">
            <a:extLst>
              <a:ext uri="{FF2B5EF4-FFF2-40B4-BE49-F238E27FC236}">
                <a16:creationId xmlns:a16="http://schemas.microsoft.com/office/drawing/2014/main" id="{3E512A27-BEF3-4C64-BD08-AE554C611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0" r="-1313" b="7343"/>
          <a:stretch/>
        </p:blipFill>
        <p:spPr bwMode="auto">
          <a:xfrm>
            <a:off x="2539992" y="1704846"/>
            <a:ext cx="2582167" cy="80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436216-CA74-4247-B5EC-BF81B4D18048}"/>
              </a:ext>
            </a:extLst>
          </p:cNvPr>
          <p:cNvCxnSpPr>
            <a:stCxn id="15" idx="3"/>
          </p:cNvCxnSpPr>
          <p:nvPr/>
        </p:nvCxnSpPr>
        <p:spPr>
          <a:xfrm>
            <a:off x="2377348" y="1770084"/>
            <a:ext cx="375377" cy="24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8D6A03-14F3-42CB-8C53-93E646185DEA}"/>
              </a:ext>
            </a:extLst>
          </p:cNvPr>
          <p:cNvCxnSpPr>
            <a:stCxn id="18" idx="3"/>
          </p:cNvCxnSpPr>
          <p:nvPr/>
        </p:nvCxnSpPr>
        <p:spPr>
          <a:xfrm flipV="1">
            <a:off x="2190552" y="4629150"/>
            <a:ext cx="562173" cy="17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89F744-A583-4E2A-95FB-E21C6D0E3ED7}"/>
              </a:ext>
            </a:extLst>
          </p:cNvPr>
          <p:cNvCxnSpPr>
            <a:stCxn id="14" idx="1"/>
          </p:cNvCxnSpPr>
          <p:nvPr/>
        </p:nvCxnSpPr>
        <p:spPr>
          <a:xfrm flipH="1">
            <a:off x="4958805" y="2084621"/>
            <a:ext cx="236662" cy="144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Connector 3072">
            <a:extLst>
              <a:ext uri="{FF2B5EF4-FFF2-40B4-BE49-F238E27FC236}">
                <a16:creationId xmlns:a16="http://schemas.microsoft.com/office/drawing/2014/main" id="{12A80F7B-47DA-439A-AC2F-F0A6036861B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4781550" y="2976392"/>
            <a:ext cx="357438" cy="9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Connector 3079">
            <a:extLst>
              <a:ext uri="{FF2B5EF4-FFF2-40B4-BE49-F238E27FC236}">
                <a16:creationId xmlns:a16="http://schemas.microsoft.com/office/drawing/2014/main" id="{C8D7EA73-AB87-4446-9B53-21FFEABDF43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781550" y="3784306"/>
            <a:ext cx="357438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E858F4-FE8B-4FB7-BDFA-175D71C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43475"/>
            <a:ext cx="10385004" cy="590931"/>
          </a:xfrm>
        </p:spPr>
        <p:txBody>
          <a:bodyPr/>
          <a:lstStyle/>
          <a:p>
            <a:r>
              <a:rPr lang="en-US"/>
              <a:t>Monolithic vs SOA vs Microservices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69EB7-95C1-4296-8C3F-6A77245C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2" t="21436" r="10662" b="11503"/>
          <a:stretch/>
        </p:blipFill>
        <p:spPr>
          <a:xfrm>
            <a:off x="2714495" y="1951004"/>
            <a:ext cx="5734050" cy="2749218"/>
          </a:xfrm>
          <a:prstGeom prst="rect">
            <a:avLst/>
          </a:prstGeom>
        </p:spPr>
      </p:pic>
      <p:pic>
        <p:nvPicPr>
          <p:cNvPr id="6146" name="Picture 2" descr="Monolithic vs. SOA vs. Microservices">
            <a:extLst>
              <a:ext uri="{FF2B5EF4-FFF2-40B4-BE49-F238E27FC236}">
                <a16:creationId xmlns:a16="http://schemas.microsoft.com/office/drawing/2014/main" id="{71697021-C77F-4BE6-AE08-D438BA99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-323" r="1933" b="29764"/>
          <a:stretch/>
        </p:blipFill>
        <p:spPr bwMode="auto">
          <a:xfrm>
            <a:off x="2714495" y="3874569"/>
            <a:ext cx="5734050" cy="23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055CE-F0BD-4F07-A288-27B292D13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2" t="66907" r="12753" b="20134"/>
          <a:stretch/>
        </p:blipFill>
        <p:spPr>
          <a:xfrm>
            <a:off x="2714495" y="1419747"/>
            <a:ext cx="5734050" cy="5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0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893" y="1880381"/>
            <a:ext cx="3710908" cy="749300"/>
          </a:xfrm>
        </p:spPr>
        <p:txBody>
          <a:bodyPr anchor="t"/>
          <a:lstStyle/>
          <a:p>
            <a:r>
              <a:rPr lang="en-US"/>
              <a:t>Basics of Microservices</a:t>
            </a:r>
            <a:endParaRPr lang="de-DE"/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672D8-70C8-4573-8F65-B9AFA65DC2C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04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194A-F707-4C3D-BCF7-8A980AA1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microservices is a right choice?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D1FC-6188-4D19-BE5E-4C85B3921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9" t="28366" r="13529" b="20784"/>
          <a:stretch/>
        </p:blipFill>
        <p:spPr>
          <a:xfrm>
            <a:off x="668545" y="1676399"/>
            <a:ext cx="10648732" cy="41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5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0E42-F1D3-4460-AA41-F684A4E6A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06" y="414727"/>
            <a:ext cx="10385004" cy="590931"/>
          </a:xfrm>
        </p:spPr>
        <p:txBody>
          <a:bodyPr/>
          <a:lstStyle/>
          <a:p>
            <a:r>
              <a:rPr lang="en-US"/>
              <a:t>How "Not" to identify microservices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0D7E7-8CBA-4AF7-9748-4DE4E93DE1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9803" y="2024158"/>
            <a:ext cx="3726291" cy="82661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 microservice should have “x”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027A5-80A7-4B56-A344-D5FCF33278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81427" y="2009702"/>
            <a:ext cx="3214095" cy="84107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Turn each function into a microservice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81E1C8-C81A-4FCF-AA06-02A96419EB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2166" y="1911229"/>
            <a:ext cx="1266356" cy="709952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22AA4EB-6D99-425B-AF3A-56426DEFE114}"/>
              </a:ext>
            </a:extLst>
          </p:cNvPr>
          <p:cNvSpPr txBox="1">
            <a:spLocks/>
          </p:cNvSpPr>
          <p:nvPr/>
        </p:nvSpPr>
        <p:spPr>
          <a:xfrm>
            <a:off x="447847" y="1911229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1D7826-A304-4322-8E66-2EECC1A3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6" y="3060327"/>
            <a:ext cx="4195651" cy="2792015"/>
          </a:xfrm>
          <a:prstGeom prst="rect">
            <a:avLst/>
          </a:prstGeom>
        </p:spPr>
      </p:pic>
      <p:pic>
        <p:nvPicPr>
          <p:cNvPr id="26" name="Picture 25" descr="A picture containing street, computer&#10;&#10;Description automatically generated">
            <a:extLst>
              <a:ext uri="{FF2B5EF4-FFF2-40B4-BE49-F238E27FC236}">
                <a16:creationId xmlns:a16="http://schemas.microsoft.com/office/drawing/2014/main" id="{C26B32EF-43A4-49B6-8A82-E9F5A91D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83" y="3060326"/>
            <a:ext cx="3990970" cy="279201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0D875E-ADF1-4D53-92D7-6F98D3AC5C64}"/>
              </a:ext>
            </a:extLst>
          </p:cNvPr>
          <p:cNvCxnSpPr>
            <a:cxnSpLocks/>
          </p:cNvCxnSpPr>
          <p:nvPr/>
        </p:nvCxnSpPr>
        <p:spPr>
          <a:xfrm>
            <a:off x="5737411" y="1676400"/>
            <a:ext cx="0" cy="441257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95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8B13-EFDC-4777-A25D-B8B0FF5F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a good microservice design</a:t>
            </a:r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7EBEE153-5B90-46FF-868D-2D8DE38DD466}"/>
              </a:ext>
            </a:extLst>
          </p:cNvPr>
          <p:cNvSpPr/>
          <p:nvPr/>
        </p:nvSpPr>
        <p:spPr>
          <a:xfrm>
            <a:off x="6174693" y="1363440"/>
            <a:ext cx="2216433" cy="2199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6574"/>
                </a:lnTo>
                <a:cubicBezTo>
                  <a:pt x="21521" y="16277"/>
                  <a:pt x="21436" y="15983"/>
                  <a:pt x="21329" y="15699"/>
                </a:cubicBezTo>
                <a:cubicBezTo>
                  <a:pt x="20044" y="12204"/>
                  <a:pt x="16652" y="9491"/>
                  <a:pt x="13014" y="8284"/>
                </a:cubicBezTo>
                <a:cubicBezTo>
                  <a:pt x="11589" y="7813"/>
                  <a:pt x="10343" y="6921"/>
                  <a:pt x="9452" y="5705"/>
                </a:cubicBezTo>
                <a:cubicBezTo>
                  <a:pt x="7215" y="2646"/>
                  <a:pt x="3626" y="26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4E627506-80C9-490B-AE3A-7D6162587171}"/>
              </a:ext>
            </a:extLst>
          </p:cNvPr>
          <p:cNvSpPr/>
          <p:nvPr/>
        </p:nvSpPr>
        <p:spPr>
          <a:xfrm>
            <a:off x="3804507" y="1363440"/>
            <a:ext cx="2224858" cy="219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cubicBezTo>
                  <a:pt x="17955" y="227"/>
                  <a:pt x="14339" y="2627"/>
                  <a:pt x="12093" y="5714"/>
                </a:cubicBezTo>
                <a:cubicBezTo>
                  <a:pt x="11218" y="6914"/>
                  <a:pt x="10004" y="7808"/>
                  <a:pt x="8602" y="8274"/>
                </a:cubicBezTo>
                <a:cubicBezTo>
                  <a:pt x="4808" y="9535"/>
                  <a:pt x="1293" y="12475"/>
                  <a:pt x="97" y="16189"/>
                </a:cubicBezTo>
                <a:cubicBezTo>
                  <a:pt x="61" y="16306"/>
                  <a:pt x="33" y="16422"/>
                  <a:pt x="0" y="16538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793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A6579D5C-45DC-4A9C-AD40-6608ACBFEA4E}"/>
              </a:ext>
            </a:extLst>
          </p:cNvPr>
          <p:cNvSpPr/>
          <p:nvPr/>
        </p:nvSpPr>
        <p:spPr>
          <a:xfrm>
            <a:off x="4802479" y="3764807"/>
            <a:ext cx="2606894" cy="216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59" y="0"/>
                </a:moveTo>
                <a:lnTo>
                  <a:pt x="0" y="19999"/>
                </a:lnTo>
                <a:cubicBezTo>
                  <a:pt x="1450" y="20931"/>
                  <a:pt x="3116" y="21339"/>
                  <a:pt x="4752" y="21348"/>
                </a:cubicBezTo>
                <a:cubicBezTo>
                  <a:pt x="6786" y="21364"/>
                  <a:pt x="8646" y="20428"/>
                  <a:pt x="10667" y="20474"/>
                </a:cubicBezTo>
                <a:cubicBezTo>
                  <a:pt x="11096" y="20484"/>
                  <a:pt x="11525" y="20496"/>
                  <a:pt x="11949" y="20562"/>
                </a:cubicBezTo>
                <a:cubicBezTo>
                  <a:pt x="13403" y="20795"/>
                  <a:pt x="14706" y="21600"/>
                  <a:pt x="16202" y="21600"/>
                </a:cubicBezTo>
                <a:cubicBezTo>
                  <a:pt x="18081" y="21600"/>
                  <a:pt x="19946" y="20975"/>
                  <a:pt x="21600" y="19744"/>
                </a:cubicBezTo>
                <a:lnTo>
                  <a:pt x="10659" y="0"/>
                </a:ln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6DF4EDBA-1E31-4EC0-8683-14740D73B6B1}"/>
              </a:ext>
            </a:extLst>
          </p:cNvPr>
          <p:cNvSpPr/>
          <p:nvPr/>
        </p:nvSpPr>
        <p:spPr>
          <a:xfrm>
            <a:off x="3773323" y="3172261"/>
            <a:ext cx="2225762" cy="252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600" extrusionOk="0">
                <a:moveTo>
                  <a:pt x="21222" y="4387"/>
                </a:moveTo>
                <a:lnTo>
                  <a:pt x="119" y="0"/>
                </a:lnTo>
                <a:cubicBezTo>
                  <a:pt x="-378" y="2923"/>
                  <a:pt x="722" y="6163"/>
                  <a:pt x="2703" y="8630"/>
                </a:cubicBezTo>
                <a:cubicBezTo>
                  <a:pt x="3544" y="9676"/>
                  <a:pt x="4011" y="10924"/>
                  <a:pt x="4014" y="12215"/>
                </a:cubicBezTo>
                <a:cubicBezTo>
                  <a:pt x="4023" y="15791"/>
                  <a:pt x="5739" y="19570"/>
                  <a:pt x="8914" y="21600"/>
                </a:cubicBezTo>
                <a:lnTo>
                  <a:pt x="21222" y="4387"/>
                </a:ln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149444AE-ECA7-4D0F-9C58-23BFC9057B65}"/>
              </a:ext>
            </a:extLst>
          </p:cNvPr>
          <p:cNvSpPr/>
          <p:nvPr/>
        </p:nvSpPr>
        <p:spPr>
          <a:xfrm>
            <a:off x="6205879" y="3203448"/>
            <a:ext cx="2212799" cy="249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9" h="21600" extrusionOk="0">
                <a:moveTo>
                  <a:pt x="0" y="4405"/>
                </a:moveTo>
                <a:lnTo>
                  <a:pt x="12695" y="21600"/>
                </a:lnTo>
                <a:cubicBezTo>
                  <a:pt x="12791" y="21535"/>
                  <a:pt x="12886" y="21468"/>
                  <a:pt x="12982" y="21400"/>
                </a:cubicBezTo>
                <a:cubicBezTo>
                  <a:pt x="15763" y="19364"/>
                  <a:pt x="17209" y="15800"/>
                  <a:pt x="17227" y="12441"/>
                </a:cubicBezTo>
                <a:cubicBezTo>
                  <a:pt x="17233" y="11111"/>
                  <a:pt x="17661" y="9810"/>
                  <a:pt x="18523" y="8734"/>
                </a:cubicBezTo>
                <a:cubicBezTo>
                  <a:pt x="20513" y="6246"/>
                  <a:pt x="21600" y="2983"/>
                  <a:pt x="21130" y="0"/>
                </a:cubicBezTo>
                <a:lnTo>
                  <a:pt x="0" y="4405"/>
                </a:lnTo>
                <a:close/>
              </a:path>
            </a:pathLst>
          </a:custGeom>
          <a:solidFill>
            <a:srgbClr val="FFCC4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AF29E9C-9BE1-49C0-A3D4-AB82473A21AA}"/>
              </a:ext>
            </a:extLst>
          </p:cNvPr>
          <p:cNvSpPr/>
          <p:nvPr/>
        </p:nvSpPr>
        <p:spPr>
          <a:xfrm>
            <a:off x="4833668" y="2642089"/>
            <a:ext cx="2447145" cy="238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0" h="20995" extrusionOk="0">
                <a:moveTo>
                  <a:pt x="20515" y="11258"/>
                </a:moveTo>
                <a:lnTo>
                  <a:pt x="18112" y="9169"/>
                </a:lnTo>
                <a:cubicBezTo>
                  <a:pt x="16797" y="8029"/>
                  <a:pt x="16114" y="6297"/>
                  <a:pt x="16285" y="4538"/>
                </a:cubicBezTo>
                <a:lnTo>
                  <a:pt x="16594" y="1320"/>
                </a:lnTo>
                <a:cubicBezTo>
                  <a:pt x="16690" y="330"/>
                  <a:pt x="15639" y="-341"/>
                  <a:pt x="14818" y="182"/>
                </a:cubicBezTo>
                <a:lnTo>
                  <a:pt x="12142" y="1887"/>
                </a:lnTo>
                <a:cubicBezTo>
                  <a:pt x="10681" y="2819"/>
                  <a:pt x="8867" y="2951"/>
                  <a:pt x="7291" y="2244"/>
                </a:cubicBezTo>
                <a:lnTo>
                  <a:pt x="4407" y="947"/>
                </a:lnTo>
                <a:cubicBezTo>
                  <a:pt x="3522" y="550"/>
                  <a:pt x="2575" y="1366"/>
                  <a:pt x="2807" y="2331"/>
                </a:cubicBezTo>
                <a:lnTo>
                  <a:pt x="3559" y="5472"/>
                </a:lnTo>
                <a:cubicBezTo>
                  <a:pt x="3970" y="7188"/>
                  <a:pt x="3532" y="9002"/>
                  <a:pt x="2388" y="10323"/>
                </a:cubicBezTo>
                <a:lnTo>
                  <a:pt x="297" y="12741"/>
                </a:lnTo>
                <a:cubicBezTo>
                  <a:pt x="-346" y="13483"/>
                  <a:pt x="118" y="14662"/>
                  <a:pt x="1084" y="14733"/>
                </a:cubicBezTo>
                <a:lnTo>
                  <a:pt x="4223" y="14969"/>
                </a:lnTo>
                <a:cubicBezTo>
                  <a:pt x="5938" y="15098"/>
                  <a:pt x="7483" y="16087"/>
                  <a:pt x="8352" y="17611"/>
                </a:cubicBezTo>
                <a:lnTo>
                  <a:pt x="9942" y="20401"/>
                </a:lnTo>
                <a:cubicBezTo>
                  <a:pt x="10430" y="21259"/>
                  <a:pt x="11665" y="21169"/>
                  <a:pt x="12030" y="20248"/>
                </a:cubicBezTo>
                <a:lnTo>
                  <a:pt x="13220" y="17252"/>
                </a:lnTo>
                <a:cubicBezTo>
                  <a:pt x="13871" y="15616"/>
                  <a:pt x="15261" y="14413"/>
                  <a:pt x="16941" y="14034"/>
                </a:cubicBezTo>
                <a:lnTo>
                  <a:pt x="20016" y="13344"/>
                </a:lnTo>
                <a:cubicBezTo>
                  <a:pt x="20955" y="13133"/>
                  <a:pt x="21254" y="11899"/>
                  <a:pt x="20515" y="11258"/>
                </a:cubicBezTo>
                <a:close/>
              </a:path>
            </a:pathLst>
          </a:custGeom>
          <a:solidFill>
            <a:sysClr val="windowText" lastClr="000000">
              <a:alpha val="3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0C745497-9886-40D6-BB5B-0EC478FB7701}"/>
              </a:ext>
            </a:extLst>
          </p:cNvPr>
          <p:cNvSpPr/>
          <p:nvPr/>
        </p:nvSpPr>
        <p:spPr>
          <a:xfrm>
            <a:off x="4864855" y="2486158"/>
            <a:ext cx="2453120" cy="2346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7" h="21044" extrusionOk="0">
                <a:moveTo>
                  <a:pt x="19926" y="7116"/>
                </a:moveTo>
                <a:lnTo>
                  <a:pt x="16819" y="6640"/>
                </a:lnTo>
                <a:cubicBezTo>
                  <a:pt x="15122" y="6380"/>
                  <a:pt x="13653" y="5258"/>
                  <a:pt x="12895" y="3642"/>
                </a:cubicBezTo>
                <a:lnTo>
                  <a:pt x="11506" y="682"/>
                </a:lnTo>
                <a:cubicBezTo>
                  <a:pt x="11081" y="-227"/>
                  <a:pt x="9846" y="-227"/>
                  <a:pt x="9418" y="682"/>
                </a:cubicBezTo>
                <a:lnTo>
                  <a:pt x="8029" y="3642"/>
                </a:lnTo>
                <a:cubicBezTo>
                  <a:pt x="7271" y="5258"/>
                  <a:pt x="5802" y="6380"/>
                  <a:pt x="4105" y="6640"/>
                </a:cubicBezTo>
                <a:lnTo>
                  <a:pt x="998" y="7116"/>
                </a:lnTo>
                <a:cubicBezTo>
                  <a:pt x="42" y="7261"/>
                  <a:pt x="-338" y="8495"/>
                  <a:pt x="354" y="9202"/>
                </a:cubicBezTo>
                <a:lnTo>
                  <a:pt x="2602" y="11507"/>
                </a:lnTo>
                <a:cubicBezTo>
                  <a:pt x="3831" y="12766"/>
                  <a:pt x="4392" y="14581"/>
                  <a:pt x="4102" y="16358"/>
                </a:cubicBezTo>
                <a:lnTo>
                  <a:pt x="3573" y="19611"/>
                </a:lnTo>
                <a:cubicBezTo>
                  <a:pt x="3411" y="20609"/>
                  <a:pt x="4408" y="21373"/>
                  <a:pt x="5262" y="20900"/>
                </a:cubicBezTo>
                <a:lnTo>
                  <a:pt x="8040" y="19365"/>
                </a:lnTo>
                <a:cubicBezTo>
                  <a:pt x="9559" y="18525"/>
                  <a:pt x="11373" y="18525"/>
                  <a:pt x="12892" y="19365"/>
                </a:cubicBezTo>
                <a:lnTo>
                  <a:pt x="15672" y="20900"/>
                </a:lnTo>
                <a:cubicBezTo>
                  <a:pt x="16526" y="21373"/>
                  <a:pt x="17524" y="20609"/>
                  <a:pt x="17362" y="19611"/>
                </a:cubicBezTo>
                <a:lnTo>
                  <a:pt x="16832" y="16358"/>
                </a:lnTo>
                <a:cubicBezTo>
                  <a:pt x="16542" y="14579"/>
                  <a:pt x="17104" y="12766"/>
                  <a:pt x="18333" y="11507"/>
                </a:cubicBezTo>
                <a:lnTo>
                  <a:pt x="20581" y="9202"/>
                </a:lnTo>
                <a:cubicBezTo>
                  <a:pt x="21262" y="8495"/>
                  <a:pt x="20882" y="7261"/>
                  <a:pt x="19926" y="7116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ACD486-221B-4200-B141-368D8D38FD93}"/>
              </a:ext>
            </a:extLst>
          </p:cNvPr>
          <p:cNvSpPr/>
          <p:nvPr/>
        </p:nvSpPr>
        <p:spPr>
          <a:xfrm>
            <a:off x="7408626" y="4047770"/>
            <a:ext cx="541785" cy="379252"/>
          </a:xfrm>
          <a:custGeom>
            <a:avLst/>
            <a:gdLst>
              <a:gd name="connsiteX0" fmla="*/ 230258 w 541785"/>
              <a:gd name="connsiteY0" fmla="*/ 74496 h 379252"/>
              <a:gd name="connsiteX1" fmla="*/ 514696 w 541785"/>
              <a:gd name="connsiteY1" fmla="*/ 74496 h 379252"/>
              <a:gd name="connsiteX2" fmla="*/ 541785 w 541785"/>
              <a:gd name="connsiteY2" fmla="*/ 101585 h 379252"/>
              <a:gd name="connsiteX3" fmla="*/ 541785 w 541785"/>
              <a:gd name="connsiteY3" fmla="*/ 284439 h 379252"/>
              <a:gd name="connsiteX4" fmla="*/ 514696 w 541785"/>
              <a:gd name="connsiteY4" fmla="*/ 311528 h 379252"/>
              <a:gd name="connsiteX5" fmla="*/ 474062 w 541785"/>
              <a:gd name="connsiteY5" fmla="*/ 311528 h 379252"/>
              <a:gd name="connsiteX6" fmla="*/ 474062 w 541785"/>
              <a:gd name="connsiteY6" fmla="*/ 379252 h 379252"/>
              <a:gd name="connsiteX7" fmla="*/ 406339 w 541785"/>
              <a:gd name="connsiteY7" fmla="*/ 311528 h 379252"/>
              <a:gd name="connsiteX8" fmla="*/ 230258 w 541785"/>
              <a:gd name="connsiteY8" fmla="*/ 311528 h 379252"/>
              <a:gd name="connsiteX9" fmla="*/ 203169 w 541785"/>
              <a:gd name="connsiteY9" fmla="*/ 284439 h 379252"/>
              <a:gd name="connsiteX10" fmla="*/ 203169 w 541785"/>
              <a:gd name="connsiteY10" fmla="*/ 101585 h 379252"/>
              <a:gd name="connsiteX11" fmla="*/ 230258 w 541785"/>
              <a:gd name="connsiteY11" fmla="*/ 74496 h 379252"/>
              <a:gd name="connsiteX12" fmla="*/ 27089 w 541785"/>
              <a:gd name="connsiteY12" fmla="*/ 0 h 379252"/>
              <a:gd name="connsiteX13" fmla="*/ 311527 w 541785"/>
              <a:gd name="connsiteY13" fmla="*/ 0 h 379252"/>
              <a:gd name="connsiteX14" fmla="*/ 338616 w 541785"/>
              <a:gd name="connsiteY14" fmla="*/ 27089 h 379252"/>
              <a:gd name="connsiteX15" fmla="*/ 338616 w 541785"/>
              <a:gd name="connsiteY15" fmla="*/ 47406 h 379252"/>
              <a:gd name="connsiteX16" fmla="*/ 230259 w 541785"/>
              <a:gd name="connsiteY16" fmla="*/ 47406 h 379252"/>
              <a:gd name="connsiteX17" fmla="*/ 176080 w 541785"/>
              <a:gd name="connsiteY17" fmla="*/ 101585 h 379252"/>
              <a:gd name="connsiteX18" fmla="*/ 176080 w 541785"/>
              <a:gd name="connsiteY18" fmla="*/ 237032 h 379252"/>
              <a:gd name="connsiteX19" fmla="*/ 135446 w 541785"/>
              <a:gd name="connsiteY19" fmla="*/ 237032 h 379252"/>
              <a:gd name="connsiteX20" fmla="*/ 67723 w 541785"/>
              <a:gd name="connsiteY20" fmla="*/ 304756 h 379252"/>
              <a:gd name="connsiteX21" fmla="*/ 67723 w 541785"/>
              <a:gd name="connsiteY21" fmla="*/ 237032 h 379252"/>
              <a:gd name="connsiteX22" fmla="*/ 27089 w 541785"/>
              <a:gd name="connsiteY22" fmla="*/ 237032 h 379252"/>
              <a:gd name="connsiteX23" fmla="*/ 0 w 541785"/>
              <a:gd name="connsiteY23" fmla="*/ 209943 h 379252"/>
              <a:gd name="connsiteX24" fmla="*/ 0 w 541785"/>
              <a:gd name="connsiteY24" fmla="*/ 27089 h 379252"/>
              <a:gd name="connsiteX25" fmla="*/ 27089 w 541785"/>
              <a:gd name="connsiteY25" fmla="*/ 0 h 37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1785" h="379252">
                <a:moveTo>
                  <a:pt x="230258" y="74496"/>
                </a:moveTo>
                <a:lnTo>
                  <a:pt x="514696" y="74496"/>
                </a:lnTo>
                <a:cubicBezTo>
                  <a:pt x="529595" y="74496"/>
                  <a:pt x="541785" y="86686"/>
                  <a:pt x="541785" y="101585"/>
                </a:cubicBezTo>
                <a:lnTo>
                  <a:pt x="541785" y="284439"/>
                </a:lnTo>
                <a:cubicBezTo>
                  <a:pt x="541785" y="299338"/>
                  <a:pt x="529595" y="311528"/>
                  <a:pt x="514696" y="311528"/>
                </a:cubicBezTo>
                <a:lnTo>
                  <a:pt x="474062" y="311528"/>
                </a:lnTo>
                <a:lnTo>
                  <a:pt x="474062" y="379252"/>
                </a:lnTo>
                <a:lnTo>
                  <a:pt x="406339" y="311528"/>
                </a:lnTo>
                <a:lnTo>
                  <a:pt x="230258" y="311528"/>
                </a:lnTo>
                <a:cubicBezTo>
                  <a:pt x="215359" y="311528"/>
                  <a:pt x="203169" y="299338"/>
                  <a:pt x="203169" y="284439"/>
                </a:cubicBezTo>
                <a:lnTo>
                  <a:pt x="203169" y="101585"/>
                </a:lnTo>
                <a:cubicBezTo>
                  <a:pt x="203169" y="86686"/>
                  <a:pt x="215359" y="74496"/>
                  <a:pt x="230258" y="74496"/>
                </a:cubicBezTo>
                <a:close/>
                <a:moveTo>
                  <a:pt x="27089" y="0"/>
                </a:moveTo>
                <a:lnTo>
                  <a:pt x="311527" y="0"/>
                </a:lnTo>
                <a:cubicBezTo>
                  <a:pt x="326426" y="0"/>
                  <a:pt x="338616" y="12190"/>
                  <a:pt x="338616" y="27089"/>
                </a:cubicBezTo>
                <a:lnTo>
                  <a:pt x="338616" y="47406"/>
                </a:lnTo>
                <a:lnTo>
                  <a:pt x="230259" y="47406"/>
                </a:lnTo>
                <a:cubicBezTo>
                  <a:pt x="200461" y="47406"/>
                  <a:pt x="176080" y="71787"/>
                  <a:pt x="176080" y="101585"/>
                </a:cubicBezTo>
                <a:lnTo>
                  <a:pt x="176080" y="237032"/>
                </a:lnTo>
                <a:lnTo>
                  <a:pt x="135446" y="237032"/>
                </a:lnTo>
                <a:lnTo>
                  <a:pt x="67723" y="304756"/>
                </a:lnTo>
                <a:lnTo>
                  <a:pt x="67723" y="237032"/>
                </a:lnTo>
                <a:lnTo>
                  <a:pt x="27089" y="237032"/>
                </a:lnTo>
                <a:cubicBezTo>
                  <a:pt x="12190" y="237032"/>
                  <a:pt x="0" y="224842"/>
                  <a:pt x="0" y="209943"/>
                </a:cubicBezTo>
                <a:lnTo>
                  <a:pt x="0" y="27089"/>
                </a:lnTo>
                <a:cubicBezTo>
                  <a:pt x="0" y="12190"/>
                  <a:pt x="12190" y="0"/>
                  <a:pt x="27089" y="0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04D627E-485E-4371-88AB-7C9E2B5D1000}"/>
              </a:ext>
            </a:extLst>
          </p:cNvPr>
          <p:cNvSpPr/>
          <p:nvPr/>
        </p:nvSpPr>
        <p:spPr>
          <a:xfrm>
            <a:off x="6685080" y="2297905"/>
            <a:ext cx="568875" cy="354870"/>
          </a:xfrm>
          <a:custGeom>
            <a:avLst/>
            <a:gdLst>
              <a:gd name="connsiteX0" fmla="*/ 284439 w 568875"/>
              <a:gd name="connsiteY0" fmla="*/ 232968 h 354870"/>
              <a:gd name="connsiteX1" fmla="*/ 334554 w 568875"/>
              <a:gd name="connsiteY1" fmla="*/ 241095 h 354870"/>
              <a:gd name="connsiteX2" fmla="*/ 394150 w 568875"/>
              <a:gd name="connsiteY2" fmla="*/ 269539 h 354870"/>
              <a:gd name="connsiteX3" fmla="*/ 406341 w 568875"/>
              <a:gd name="connsiteY3" fmla="*/ 293919 h 354870"/>
              <a:gd name="connsiteX4" fmla="*/ 406341 w 568875"/>
              <a:gd name="connsiteY4" fmla="*/ 354870 h 354870"/>
              <a:gd name="connsiteX5" fmla="*/ 162536 w 568875"/>
              <a:gd name="connsiteY5" fmla="*/ 354870 h 354870"/>
              <a:gd name="connsiteX6" fmla="*/ 162536 w 568875"/>
              <a:gd name="connsiteY6" fmla="*/ 293919 h 354870"/>
              <a:gd name="connsiteX7" fmla="*/ 174726 w 568875"/>
              <a:gd name="connsiteY7" fmla="*/ 269539 h 354870"/>
              <a:gd name="connsiteX8" fmla="*/ 234324 w 568875"/>
              <a:gd name="connsiteY8" fmla="*/ 241095 h 354870"/>
              <a:gd name="connsiteX9" fmla="*/ 284439 w 568875"/>
              <a:gd name="connsiteY9" fmla="*/ 232968 h 354870"/>
              <a:gd name="connsiteX10" fmla="*/ 446973 w 568875"/>
              <a:gd name="connsiteY10" fmla="*/ 138155 h 354870"/>
              <a:gd name="connsiteX11" fmla="*/ 497088 w 568875"/>
              <a:gd name="connsiteY11" fmla="*/ 146282 h 354870"/>
              <a:gd name="connsiteX12" fmla="*/ 556685 w 568875"/>
              <a:gd name="connsiteY12" fmla="*/ 174726 h 354870"/>
              <a:gd name="connsiteX13" fmla="*/ 568875 w 568875"/>
              <a:gd name="connsiteY13" fmla="*/ 199107 h 354870"/>
              <a:gd name="connsiteX14" fmla="*/ 568875 w 568875"/>
              <a:gd name="connsiteY14" fmla="*/ 260058 h 354870"/>
              <a:gd name="connsiteX15" fmla="*/ 421238 w 568875"/>
              <a:gd name="connsiteY15" fmla="*/ 260058 h 354870"/>
              <a:gd name="connsiteX16" fmla="*/ 410402 w 568875"/>
              <a:gd name="connsiteY16" fmla="*/ 247868 h 354870"/>
              <a:gd name="connsiteX17" fmla="*/ 348097 w 568875"/>
              <a:gd name="connsiteY17" fmla="*/ 216715 h 354870"/>
              <a:gd name="connsiteX18" fmla="*/ 372477 w 568875"/>
              <a:gd name="connsiteY18" fmla="*/ 157117 h 354870"/>
              <a:gd name="connsiteX19" fmla="*/ 372477 w 568875"/>
              <a:gd name="connsiteY19" fmla="*/ 155763 h 354870"/>
              <a:gd name="connsiteX20" fmla="*/ 396858 w 568875"/>
              <a:gd name="connsiteY20" fmla="*/ 146282 h 354870"/>
              <a:gd name="connsiteX21" fmla="*/ 446973 w 568875"/>
              <a:gd name="connsiteY21" fmla="*/ 138155 h 354870"/>
              <a:gd name="connsiteX22" fmla="*/ 121902 w 568875"/>
              <a:gd name="connsiteY22" fmla="*/ 138155 h 354870"/>
              <a:gd name="connsiteX23" fmla="*/ 172017 w 568875"/>
              <a:gd name="connsiteY23" fmla="*/ 146282 h 354870"/>
              <a:gd name="connsiteX24" fmla="*/ 196397 w 568875"/>
              <a:gd name="connsiteY24" fmla="*/ 154409 h 354870"/>
              <a:gd name="connsiteX25" fmla="*/ 196397 w 568875"/>
              <a:gd name="connsiteY25" fmla="*/ 157117 h 354870"/>
              <a:gd name="connsiteX26" fmla="*/ 220778 w 568875"/>
              <a:gd name="connsiteY26" fmla="*/ 216715 h 354870"/>
              <a:gd name="connsiteX27" fmla="*/ 158472 w 568875"/>
              <a:gd name="connsiteY27" fmla="*/ 247868 h 354870"/>
              <a:gd name="connsiteX28" fmla="*/ 146282 w 568875"/>
              <a:gd name="connsiteY28" fmla="*/ 260058 h 354870"/>
              <a:gd name="connsiteX29" fmla="*/ 0 w 568875"/>
              <a:gd name="connsiteY29" fmla="*/ 260058 h 354870"/>
              <a:gd name="connsiteX30" fmla="*/ 0 w 568875"/>
              <a:gd name="connsiteY30" fmla="*/ 199107 h 354870"/>
              <a:gd name="connsiteX31" fmla="*/ 12190 w 568875"/>
              <a:gd name="connsiteY31" fmla="*/ 174726 h 354870"/>
              <a:gd name="connsiteX32" fmla="*/ 71787 w 568875"/>
              <a:gd name="connsiteY32" fmla="*/ 146282 h 354870"/>
              <a:gd name="connsiteX33" fmla="*/ 121902 w 568875"/>
              <a:gd name="connsiteY33" fmla="*/ 138155 h 354870"/>
              <a:gd name="connsiteX34" fmla="*/ 284439 w 568875"/>
              <a:gd name="connsiteY34" fmla="*/ 94812 h 354870"/>
              <a:gd name="connsiteX35" fmla="*/ 345390 w 568875"/>
              <a:gd name="connsiteY35" fmla="*/ 155764 h 354870"/>
              <a:gd name="connsiteX36" fmla="*/ 284439 w 568875"/>
              <a:gd name="connsiteY36" fmla="*/ 216715 h 354870"/>
              <a:gd name="connsiteX37" fmla="*/ 223487 w 568875"/>
              <a:gd name="connsiteY37" fmla="*/ 155764 h 354870"/>
              <a:gd name="connsiteX38" fmla="*/ 284439 w 568875"/>
              <a:gd name="connsiteY38" fmla="*/ 94812 h 354870"/>
              <a:gd name="connsiteX39" fmla="*/ 446974 w 568875"/>
              <a:gd name="connsiteY39" fmla="*/ 0 h 354870"/>
              <a:gd name="connsiteX40" fmla="*/ 507925 w 568875"/>
              <a:gd name="connsiteY40" fmla="*/ 60951 h 354870"/>
              <a:gd name="connsiteX41" fmla="*/ 446974 w 568875"/>
              <a:gd name="connsiteY41" fmla="*/ 121902 h 354870"/>
              <a:gd name="connsiteX42" fmla="*/ 386022 w 568875"/>
              <a:gd name="connsiteY42" fmla="*/ 60951 h 354870"/>
              <a:gd name="connsiteX43" fmla="*/ 446974 w 568875"/>
              <a:gd name="connsiteY43" fmla="*/ 0 h 354870"/>
              <a:gd name="connsiteX44" fmla="*/ 121903 w 568875"/>
              <a:gd name="connsiteY44" fmla="*/ 0 h 354870"/>
              <a:gd name="connsiteX45" fmla="*/ 182854 w 568875"/>
              <a:gd name="connsiteY45" fmla="*/ 60951 h 354870"/>
              <a:gd name="connsiteX46" fmla="*/ 121903 w 568875"/>
              <a:gd name="connsiteY46" fmla="*/ 121902 h 354870"/>
              <a:gd name="connsiteX47" fmla="*/ 60951 w 568875"/>
              <a:gd name="connsiteY47" fmla="*/ 60951 h 354870"/>
              <a:gd name="connsiteX48" fmla="*/ 121903 w 568875"/>
              <a:gd name="connsiteY48" fmla="*/ 0 h 3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68875" h="354870">
                <a:moveTo>
                  <a:pt x="284439" y="232968"/>
                </a:moveTo>
                <a:cubicBezTo>
                  <a:pt x="302047" y="232968"/>
                  <a:pt x="319655" y="237031"/>
                  <a:pt x="334554" y="241095"/>
                </a:cubicBezTo>
                <a:cubicBezTo>
                  <a:pt x="356225" y="246513"/>
                  <a:pt x="377897" y="255994"/>
                  <a:pt x="394150" y="269539"/>
                </a:cubicBezTo>
                <a:cubicBezTo>
                  <a:pt x="402277" y="274956"/>
                  <a:pt x="406341" y="284438"/>
                  <a:pt x="406341" y="293919"/>
                </a:cubicBezTo>
                <a:lnTo>
                  <a:pt x="406341" y="354870"/>
                </a:lnTo>
                <a:lnTo>
                  <a:pt x="162536" y="354870"/>
                </a:lnTo>
                <a:lnTo>
                  <a:pt x="162536" y="293919"/>
                </a:lnTo>
                <a:cubicBezTo>
                  <a:pt x="162536" y="284438"/>
                  <a:pt x="166599" y="276311"/>
                  <a:pt x="174726" y="269539"/>
                </a:cubicBezTo>
                <a:cubicBezTo>
                  <a:pt x="192334" y="257348"/>
                  <a:pt x="212651" y="246513"/>
                  <a:pt x="234324" y="241095"/>
                </a:cubicBezTo>
                <a:cubicBezTo>
                  <a:pt x="250577" y="235677"/>
                  <a:pt x="268185" y="232968"/>
                  <a:pt x="284439" y="232968"/>
                </a:cubicBezTo>
                <a:close/>
                <a:moveTo>
                  <a:pt x="446973" y="138155"/>
                </a:moveTo>
                <a:cubicBezTo>
                  <a:pt x="464581" y="138155"/>
                  <a:pt x="482189" y="142218"/>
                  <a:pt x="497088" y="146282"/>
                </a:cubicBezTo>
                <a:cubicBezTo>
                  <a:pt x="518760" y="151700"/>
                  <a:pt x="540431" y="161181"/>
                  <a:pt x="556685" y="174726"/>
                </a:cubicBezTo>
                <a:cubicBezTo>
                  <a:pt x="564811" y="180143"/>
                  <a:pt x="568875" y="189626"/>
                  <a:pt x="568875" y="199107"/>
                </a:cubicBezTo>
                <a:lnTo>
                  <a:pt x="568875" y="260058"/>
                </a:lnTo>
                <a:lnTo>
                  <a:pt x="421238" y="260058"/>
                </a:lnTo>
                <a:cubicBezTo>
                  <a:pt x="418529" y="254640"/>
                  <a:pt x="414466" y="251931"/>
                  <a:pt x="410402" y="247868"/>
                </a:cubicBezTo>
                <a:cubicBezTo>
                  <a:pt x="394149" y="235677"/>
                  <a:pt x="373832" y="224842"/>
                  <a:pt x="348097" y="216715"/>
                </a:cubicBezTo>
                <a:cubicBezTo>
                  <a:pt x="362996" y="201816"/>
                  <a:pt x="372477" y="180143"/>
                  <a:pt x="372477" y="157117"/>
                </a:cubicBezTo>
                <a:lnTo>
                  <a:pt x="372477" y="155763"/>
                </a:lnTo>
                <a:cubicBezTo>
                  <a:pt x="380604" y="151700"/>
                  <a:pt x="388731" y="148991"/>
                  <a:pt x="396858" y="146282"/>
                </a:cubicBezTo>
                <a:cubicBezTo>
                  <a:pt x="413111" y="140864"/>
                  <a:pt x="430719" y="138155"/>
                  <a:pt x="446973" y="138155"/>
                </a:cubicBezTo>
                <a:close/>
                <a:moveTo>
                  <a:pt x="121902" y="138155"/>
                </a:moveTo>
                <a:cubicBezTo>
                  <a:pt x="139510" y="138155"/>
                  <a:pt x="157118" y="142218"/>
                  <a:pt x="172017" y="146282"/>
                </a:cubicBezTo>
                <a:cubicBezTo>
                  <a:pt x="180144" y="147636"/>
                  <a:pt x="188271" y="151700"/>
                  <a:pt x="196397" y="154409"/>
                </a:cubicBezTo>
                <a:cubicBezTo>
                  <a:pt x="196397" y="155763"/>
                  <a:pt x="196397" y="155763"/>
                  <a:pt x="196397" y="157117"/>
                </a:cubicBezTo>
                <a:cubicBezTo>
                  <a:pt x="196397" y="180143"/>
                  <a:pt x="205879" y="200461"/>
                  <a:pt x="220778" y="216715"/>
                </a:cubicBezTo>
                <a:cubicBezTo>
                  <a:pt x="199106" y="223487"/>
                  <a:pt x="177435" y="234323"/>
                  <a:pt x="158472" y="247868"/>
                </a:cubicBezTo>
                <a:cubicBezTo>
                  <a:pt x="153055" y="251931"/>
                  <a:pt x="150346" y="254640"/>
                  <a:pt x="146282" y="260058"/>
                </a:cubicBezTo>
                <a:lnTo>
                  <a:pt x="0" y="260058"/>
                </a:lnTo>
                <a:lnTo>
                  <a:pt x="0" y="199107"/>
                </a:lnTo>
                <a:cubicBezTo>
                  <a:pt x="0" y="189626"/>
                  <a:pt x="4063" y="180143"/>
                  <a:pt x="12190" y="174726"/>
                </a:cubicBezTo>
                <a:cubicBezTo>
                  <a:pt x="29798" y="162535"/>
                  <a:pt x="50115" y="153054"/>
                  <a:pt x="71787" y="146282"/>
                </a:cubicBezTo>
                <a:cubicBezTo>
                  <a:pt x="88040" y="140864"/>
                  <a:pt x="105648" y="138155"/>
                  <a:pt x="121902" y="138155"/>
                </a:cubicBezTo>
                <a:close/>
                <a:moveTo>
                  <a:pt x="284439" y="94812"/>
                </a:moveTo>
                <a:cubicBezTo>
                  <a:pt x="318101" y="94812"/>
                  <a:pt x="345390" y="122101"/>
                  <a:pt x="345390" y="155764"/>
                </a:cubicBezTo>
                <a:cubicBezTo>
                  <a:pt x="345390" y="189426"/>
                  <a:pt x="318101" y="216715"/>
                  <a:pt x="284439" y="216715"/>
                </a:cubicBezTo>
                <a:cubicBezTo>
                  <a:pt x="250776" y="216715"/>
                  <a:pt x="223487" y="189426"/>
                  <a:pt x="223487" y="155764"/>
                </a:cubicBezTo>
                <a:cubicBezTo>
                  <a:pt x="223487" y="122101"/>
                  <a:pt x="250776" y="94812"/>
                  <a:pt x="284439" y="94812"/>
                </a:cubicBezTo>
                <a:close/>
                <a:moveTo>
                  <a:pt x="446974" y="0"/>
                </a:moveTo>
                <a:cubicBezTo>
                  <a:pt x="480636" y="0"/>
                  <a:pt x="507925" y="27289"/>
                  <a:pt x="507925" y="60951"/>
                </a:cubicBezTo>
                <a:cubicBezTo>
                  <a:pt x="507925" y="94613"/>
                  <a:pt x="480636" y="121902"/>
                  <a:pt x="446974" y="121902"/>
                </a:cubicBezTo>
                <a:cubicBezTo>
                  <a:pt x="413311" y="121902"/>
                  <a:pt x="386022" y="94613"/>
                  <a:pt x="386022" y="60951"/>
                </a:cubicBezTo>
                <a:cubicBezTo>
                  <a:pt x="386022" y="27289"/>
                  <a:pt x="413311" y="0"/>
                  <a:pt x="446974" y="0"/>
                </a:cubicBezTo>
                <a:close/>
                <a:moveTo>
                  <a:pt x="121903" y="0"/>
                </a:moveTo>
                <a:cubicBezTo>
                  <a:pt x="155565" y="0"/>
                  <a:pt x="182854" y="27289"/>
                  <a:pt x="182854" y="60951"/>
                </a:cubicBezTo>
                <a:cubicBezTo>
                  <a:pt x="182854" y="94613"/>
                  <a:pt x="155565" y="121902"/>
                  <a:pt x="121903" y="121902"/>
                </a:cubicBezTo>
                <a:cubicBezTo>
                  <a:pt x="88240" y="121902"/>
                  <a:pt x="60951" y="94613"/>
                  <a:pt x="60951" y="60951"/>
                </a:cubicBezTo>
                <a:cubicBezTo>
                  <a:pt x="60951" y="27289"/>
                  <a:pt x="88240" y="0"/>
                  <a:pt x="121903" y="0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Graphic 88" descr="Shopping bag">
            <a:extLst>
              <a:ext uri="{FF2B5EF4-FFF2-40B4-BE49-F238E27FC236}">
                <a16:creationId xmlns:a16="http://schemas.microsoft.com/office/drawing/2014/main" id="{11B8C440-88A5-4D40-A647-D1C39038409C}"/>
              </a:ext>
            </a:extLst>
          </p:cNvPr>
          <p:cNvSpPr/>
          <p:nvPr/>
        </p:nvSpPr>
        <p:spPr>
          <a:xfrm>
            <a:off x="4752009" y="2210285"/>
            <a:ext cx="426656" cy="595964"/>
          </a:xfrm>
          <a:custGeom>
            <a:avLst/>
            <a:gdLst>
              <a:gd name="connsiteX0" fmla="*/ 353542 w 426656"/>
              <a:gd name="connsiteY0" fmla="*/ 536368 h 595964"/>
              <a:gd name="connsiteX1" fmla="*/ 371827 w 426656"/>
              <a:gd name="connsiteY1" fmla="*/ 247867 h 595964"/>
              <a:gd name="connsiteX2" fmla="*/ 390790 w 426656"/>
              <a:gd name="connsiteY2" fmla="*/ 499120 h 595964"/>
              <a:gd name="connsiteX3" fmla="*/ 353542 w 426656"/>
              <a:gd name="connsiteY3" fmla="*/ 536368 h 595964"/>
              <a:gd name="connsiteX4" fmla="*/ 311554 w 426656"/>
              <a:gd name="connsiteY4" fmla="*/ 555331 h 595964"/>
              <a:gd name="connsiteX5" fmla="*/ 40661 w 426656"/>
              <a:gd name="connsiteY5" fmla="*/ 555331 h 595964"/>
              <a:gd name="connsiteX6" fmla="*/ 64364 w 426656"/>
              <a:gd name="connsiteY6" fmla="*/ 176080 h 595964"/>
              <a:gd name="connsiteX7" fmla="*/ 94162 w 426656"/>
              <a:gd name="connsiteY7" fmla="*/ 176080 h 595964"/>
              <a:gd name="connsiteX8" fmla="*/ 94162 w 426656"/>
              <a:gd name="connsiteY8" fmla="*/ 230259 h 595964"/>
              <a:gd name="connsiteX9" fmla="*/ 107707 w 426656"/>
              <a:gd name="connsiteY9" fmla="*/ 243804 h 595964"/>
              <a:gd name="connsiteX10" fmla="*/ 121251 w 426656"/>
              <a:gd name="connsiteY10" fmla="*/ 230259 h 595964"/>
              <a:gd name="connsiteX11" fmla="*/ 121251 w 426656"/>
              <a:gd name="connsiteY11" fmla="*/ 176080 h 595964"/>
              <a:gd name="connsiteX12" fmla="*/ 256698 w 426656"/>
              <a:gd name="connsiteY12" fmla="*/ 176080 h 595964"/>
              <a:gd name="connsiteX13" fmla="*/ 256698 w 426656"/>
              <a:gd name="connsiteY13" fmla="*/ 230259 h 595964"/>
              <a:gd name="connsiteX14" fmla="*/ 270243 w 426656"/>
              <a:gd name="connsiteY14" fmla="*/ 243804 h 595964"/>
              <a:gd name="connsiteX15" fmla="*/ 283787 w 426656"/>
              <a:gd name="connsiteY15" fmla="*/ 230259 h 595964"/>
              <a:gd name="connsiteX16" fmla="*/ 283787 w 426656"/>
              <a:gd name="connsiteY16" fmla="*/ 176080 h 595964"/>
              <a:gd name="connsiteX17" fmla="*/ 335257 w 426656"/>
              <a:gd name="connsiteY17" fmla="*/ 176080 h 595964"/>
              <a:gd name="connsiteX18" fmla="*/ 311554 w 426656"/>
              <a:gd name="connsiteY18" fmla="*/ 555331 h 595964"/>
              <a:gd name="connsiteX19" fmla="*/ 121251 w 426656"/>
              <a:gd name="connsiteY19" fmla="*/ 108357 h 595964"/>
              <a:gd name="connsiteX20" fmla="*/ 170689 w 426656"/>
              <a:gd name="connsiteY20" fmla="*/ 43343 h 595964"/>
              <a:gd name="connsiteX21" fmla="*/ 155113 w 426656"/>
              <a:gd name="connsiteY21" fmla="*/ 94813 h 595964"/>
              <a:gd name="connsiteX22" fmla="*/ 155113 w 426656"/>
              <a:gd name="connsiteY22" fmla="*/ 135446 h 595964"/>
              <a:gd name="connsiteX23" fmla="*/ 121251 w 426656"/>
              <a:gd name="connsiteY23" fmla="*/ 135446 h 595964"/>
              <a:gd name="connsiteX24" fmla="*/ 121251 w 426656"/>
              <a:gd name="connsiteY24" fmla="*/ 108357 h 595964"/>
              <a:gd name="connsiteX25" fmla="*/ 206583 w 426656"/>
              <a:gd name="connsiteY25" fmla="*/ 42666 h 595964"/>
              <a:gd name="connsiteX26" fmla="*/ 256698 w 426656"/>
              <a:gd name="connsiteY26" fmla="*/ 108357 h 595964"/>
              <a:gd name="connsiteX27" fmla="*/ 256698 w 426656"/>
              <a:gd name="connsiteY27" fmla="*/ 135446 h 595964"/>
              <a:gd name="connsiteX28" fmla="*/ 182202 w 426656"/>
              <a:gd name="connsiteY28" fmla="*/ 135446 h 595964"/>
              <a:gd name="connsiteX29" fmla="*/ 182202 w 426656"/>
              <a:gd name="connsiteY29" fmla="*/ 94813 h 595964"/>
              <a:gd name="connsiteX30" fmla="*/ 206583 w 426656"/>
              <a:gd name="connsiteY30" fmla="*/ 42666 h 595964"/>
              <a:gd name="connsiteX31" fmla="*/ 249926 w 426656"/>
              <a:gd name="connsiteY31" fmla="*/ 27089 h 595964"/>
              <a:gd name="connsiteX32" fmla="*/ 317649 w 426656"/>
              <a:gd name="connsiteY32" fmla="*/ 94813 h 595964"/>
              <a:gd name="connsiteX33" fmla="*/ 317649 w 426656"/>
              <a:gd name="connsiteY33" fmla="*/ 135446 h 595964"/>
              <a:gd name="connsiteX34" fmla="*/ 283787 w 426656"/>
              <a:gd name="connsiteY34" fmla="*/ 135446 h 595964"/>
              <a:gd name="connsiteX35" fmla="*/ 283787 w 426656"/>
              <a:gd name="connsiteY35" fmla="*/ 108357 h 595964"/>
              <a:gd name="connsiteX36" fmla="*/ 239090 w 426656"/>
              <a:gd name="connsiteY36" fmla="*/ 27767 h 595964"/>
              <a:gd name="connsiteX37" fmla="*/ 249926 w 426656"/>
              <a:gd name="connsiteY37" fmla="*/ 27089 h 595964"/>
              <a:gd name="connsiteX38" fmla="*/ 405689 w 426656"/>
              <a:gd name="connsiteY38" fmla="*/ 161181 h 595964"/>
              <a:gd name="connsiteX39" fmla="*/ 378600 w 426656"/>
              <a:gd name="connsiteY39" fmla="*/ 135446 h 595964"/>
              <a:gd name="connsiteX40" fmla="*/ 349479 w 426656"/>
              <a:gd name="connsiteY40" fmla="*/ 135446 h 595964"/>
              <a:gd name="connsiteX41" fmla="*/ 376568 w 426656"/>
              <a:gd name="connsiteY41" fmla="*/ 158472 h 595964"/>
              <a:gd name="connsiteX42" fmla="*/ 349479 w 426656"/>
              <a:gd name="connsiteY42" fmla="*/ 135446 h 595964"/>
              <a:gd name="connsiteX43" fmla="*/ 344738 w 426656"/>
              <a:gd name="connsiteY43" fmla="*/ 135446 h 595964"/>
              <a:gd name="connsiteX44" fmla="*/ 344738 w 426656"/>
              <a:gd name="connsiteY44" fmla="*/ 94813 h 595964"/>
              <a:gd name="connsiteX45" fmla="*/ 249926 w 426656"/>
              <a:gd name="connsiteY45" fmla="*/ 0 h 595964"/>
              <a:gd name="connsiteX46" fmla="*/ 200488 w 426656"/>
              <a:gd name="connsiteY46" fmla="*/ 14222 h 595964"/>
              <a:gd name="connsiteX47" fmla="*/ 188975 w 426656"/>
              <a:gd name="connsiteY47" fmla="*/ 13545 h 595964"/>
              <a:gd name="connsiteX48" fmla="*/ 94162 w 426656"/>
              <a:gd name="connsiteY48" fmla="*/ 108357 h 595964"/>
              <a:gd name="connsiteX49" fmla="*/ 94162 w 426656"/>
              <a:gd name="connsiteY49" fmla="*/ 135446 h 595964"/>
              <a:gd name="connsiteX50" fmla="*/ 52174 w 426656"/>
              <a:gd name="connsiteY50" fmla="*/ 135446 h 595964"/>
              <a:gd name="connsiteX51" fmla="*/ 25084 w 426656"/>
              <a:gd name="connsiteY51" fmla="*/ 161181 h 595964"/>
              <a:gd name="connsiteX52" fmla="*/ 27 w 426656"/>
              <a:gd name="connsiteY52" fmla="*/ 567521 h 595964"/>
              <a:gd name="connsiteX53" fmla="*/ 27116 w 426656"/>
              <a:gd name="connsiteY53" fmla="*/ 595964 h 595964"/>
              <a:gd name="connsiteX54" fmla="*/ 325098 w 426656"/>
              <a:gd name="connsiteY54" fmla="*/ 595964 h 595964"/>
              <a:gd name="connsiteX55" fmla="*/ 340675 w 426656"/>
              <a:gd name="connsiteY55" fmla="*/ 595964 h 595964"/>
              <a:gd name="connsiteX56" fmla="*/ 360315 w 426656"/>
              <a:gd name="connsiteY56" fmla="*/ 587160 h 595964"/>
              <a:gd name="connsiteX57" fmla="*/ 424652 w 426656"/>
              <a:gd name="connsiteY57" fmla="*/ 523501 h 595964"/>
              <a:gd name="connsiteX58" fmla="*/ 432778 w 426656"/>
              <a:gd name="connsiteY58" fmla="*/ 502506 h 595964"/>
              <a:gd name="connsiteX59" fmla="*/ 405689 w 426656"/>
              <a:gd name="connsiteY59" fmla="*/ 161181 h 59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26656" h="595964">
                <a:moveTo>
                  <a:pt x="353542" y="536368"/>
                </a:moveTo>
                <a:lnTo>
                  <a:pt x="371827" y="247867"/>
                </a:lnTo>
                <a:lnTo>
                  <a:pt x="390790" y="499120"/>
                </a:lnTo>
                <a:lnTo>
                  <a:pt x="353542" y="536368"/>
                </a:lnTo>
                <a:close/>
                <a:moveTo>
                  <a:pt x="311554" y="555331"/>
                </a:moveTo>
                <a:lnTo>
                  <a:pt x="40661" y="555331"/>
                </a:lnTo>
                <a:lnTo>
                  <a:pt x="64364" y="176080"/>
                </a:lnTo>
                <a:lnTo>
                  <a:pt x="94162" y="176080"/>
                </a:lnTo>
                <a:lnTo>
                  <a:pt x="94162" y="230259"/>
                </a:lnTo>
                <a:cubicBezTo>
                  <a:pt x="94162" y="237709"/>
                  <a:pt x="100257" y="243804"/>
                  <a:pt x="107707" y="243804"/>
                </a:cubicBezTo>
                <a:cubicBezTo>
                  <a:pt x="115156" y="243804"/>
                  <a:pt x="121251" y="237709"/>
                  <a:pt x="121251" y="230259"/>
                </a:cubicBezTo>
                <a:lnTo>
                  <a:pt x="121251" y="176080"/>
                </a:lnTo>
                <a:lnTo>
                  <a:pt x="256698" y="176080"/>
                </a:lnTo>
                <a:lnTo>
                  <a:pt x="256698" y="230259"/>
                </a:lnTo>
                <a:cubicBezTo>
                  <a:pt x="256698" y="237709"/>
                  <a:pt x="262793" y="243804"/>
                  <a:pt x="270243" y="243804"/>
                </a:cubicBezTo>
                <a:cubicBezTo>
                  <a:pt x="277692" y="243804"/>
                  <a:pt x="283787" y="237709"/>
                  <a:pt x="283787" y="230259"/>
                </a:cubicBezTo>
                <a:lnTo>
                  <a:pt x="283787" y="176080"/>
                </a:lnTo>
                <a:lnTo>
                  <a:pt x="335257" y="176080"/>
                </a:lnTo>
                <a:lnTo>
                  <a:pt x="311554" y="555331"/>
                </a:lnTo>
                <a:close/>
                <a:moveTo>
                  <a:pt x="121251" y="108357"/>
                </a:moveTo>
                <a:cubicBezTo>
                  <a:pt x="121251" y="77204"/>
                  <a:pt x="142246" y="51470"/>
                  <a:pt x="170689" y="43343"/>
                </a:cubicBezTo>
                <a:cubicBezTo>
                  <a:pt x="160531" y="58242"/>
                  <a:pt x="155113" y="75850"/>
                  <a:pt x="155113" y="94813"/>
                </a:cubicBezTo>
                <a:lnTo>
                  <a:pt x="155113" y="135446"/>
                </a:lnTo>
                <a:lnTo>
                  <a:pt x="121251" y="135446"/>
                </a:lnTo>
                <a:lnTo>
                  <a:pt x="121251" y="108357"/>
                </a:lnTo>
                <a:close/>
                <a:moveTo>
                  <a:pt x="206583" y="42666"/>
                </a:moveTo>
                <a:cubicBezTo>
                  <a:pt x="235704" y="50115"/>
                  <a:pt x="256698" y="76527"/>
                  <a:pt x="256698" y="108357"/>
                </a:cubicBezTo>
                <a:lnTo>
                  <a:pt x="256698" y="135446"/>
                </a:lnTo>
                <a:lnTo>
                  <a:pt x="182202" y="135446"/>
                </a:lnTo>
                <a:lnTo>
                  <a:pt x="182202" y="94813"/>
                </a:lnTo>
                <a:cubicBezTo>
                  <a:pt x="182202" y="73818"/>
                  <a:pt x="191684" y="55533"/>
                  <a:pt x="206583" y="42666"/>
                </a:cubicBezTo>
                <a:close/>
                <a:moveTo>
                  <a:pt x="249926" y="27089"/>
                </a:moveTo>
                <a:cubicBezTo>
                  <a:pt x="287173" y="27089"/>
                  <a:pt x="317649" y="57565"/>
                  <a:pt x="317649" y="94813"/>
                </a:cubicBezTo>
                <a:lnTo>
                  <a:pt x="317649" y="135446"/>
                </a:lnTo>
                <a:lnTo>
                  <a:pt x="283787" y="135446"/>
                </a:lnTo>
                <a:lnTo>
                  <a:pt x="283787" y="108357"/>
                </a:lnTo>
                <a:cubicBezTo>
                  <a:pt x="283787" y="74496"/>
                  <a:pt x="266179" y="44697"/>
                  <a:pt x="239090" y="27767"/>
                </a:cubicBezTo>
                <a:cubicBezTo>
                  <a:pt x="242476" y="27767"/>
                  <a:pt x="246539" y="27089"/>
                  <a:pt x="249926" y="27089"/>
                </a:cubicBezTo>
                <a:close/>
                <a:moveTo>
                  <a:pt x="405689" y="161181"/>
                </a:moveTo>
                <a:cubicBezTo>
                  <a:pt x="405012" y="146959"/>
                  <a:pt x="392822" y="135446"/>
                  <a:pt x="378600" y="135446"/>
                </a:cubicBezTo>
                <a:lnTo>
                  <a:pt x="349479" y="135446"/>
                </a:lnTo>
                <a:cubicBezTo>
                  <a:pt x="363023" y="135446"/>
                  <a:pt x="374536" y="145605"/>
                  <a:pt x="376568" y="158472"/>
                </a:cubicBezTo>
                <a:cubicBezTo>
                  <a:pt x="374536" y="145605"/>
                  <a:pt x="363701" y="135446"/>
                  <a:pt x="349479" y="135446"/>
                </a:cubicBezTo>
                <a:lnTo>
                  <a:pt x="344738" y="135446"/>
                </a:lnTo>
                <a:lnTo>
                  <a:pt x="344738" y="94813"/>
                </a:lnTo>
                <a:cubicBezTo>
                  <a:pt x="344738" y="42666"/>
                  <a:pt x="302073" y="0"/>
                  <a:pt x="249926" y="0"/>
                </a:cubicBezTo>
                <a:cubicBezTo>
                  <a:pt x="231640" y="0"/>
                  <a:pt x="214710" y="5418"/>
                  <a:pt x="200488" y="14222"/>
                </a:cubicBezTo>
                <a:cubicBezTo>
                  <a:pt x="196424" y="13545"/>
                  <a:pt x="193038" y="13545"/>
                  <a:pt x="188975" y="13545"/>
                </a:cubicBezTo>
                <a:cubicBezTo>
                  <a:pt x="136828" y="13545"/>
                  <a:pt x="94162" y="56210"/>
                  <a:pt x="94162" y="108357"/>
                </a:cubicBezTo>
                <a:lnTo>
                  <a:pt x="94162" y="135446"/>
                </a:lnTo>
                <a:lnTo>
                  <a:pt x="52174" y="135446"/>
                </a:lnTo>
                <a:cubicBezTo>
                  <a:pt x="37952" y="135446"/>
                  <a:pt x="25762" y="146282"/>
                  <a:pt x="25084" y="161181"/>
                </a:cubicBezTo>
                <a:lnTo>
                  <a:pt x="27" y="567521"/>
                </a:lnTo>
                <a:cubicBezTo>
                  <a:pt x="-650" y="583097"/>
                  <a:pt x="11540" y="595964"/>
                  <a:pt x="27116" y="595964"/>
                </a:cubicBezTo>
                <a:lnTo>
                  <a:pt x="325098" y="595964"/>
                </a:lnTo>
                <a:lnTo>
                  <a:pt x="340675" y="595964"/>
                </a:lnTo>
                <a:cubicBezTo>
                  <a:pt x="348124" y="595964"/>
                  <a:pt x="355574" y="592578"/>
                  <a:pt x="360315" y="587160"/>
                </a:cubicBezTo>
                <a:lnTo>
                  <a:pt x="424652" y="523501"/>
                </a:lnTo>
                <a:cubicBezTo>
                  <a:pt x="430069" y="518083"/>
                  <a:pt x="433456" y="509956"/>
                  <a:pt x="432778" y="502506"/>
                </a:cubicBezTo>
                <a:lnTo>
                  <a:pt x="405689" y="161181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DDAD402-DCC6-48A0-8A2E-1D65E6E9CF13}"/>
              </a:ext>
            </a:extLst>
          </p:cNvPr>
          <p:cNvSpPr/>
          <p:nvPr/>
        </p:nvSpPr>
        <p:spPr>
          <a:xfrm>
            <a:off x="4165791" y="4155058"/>
            <a:ext cx="587838" cy="352293"/>
          </a:xfrm>
          <a:custGeom>
            <a:avLst/>
            <a:gdLst>
              <a:gd name="connsiteX0" fmla="*/ 297051 w 587838"/>
              <a:gd name="connsiteY0" fmla="*/ 284691 h 352293"/>
              <a:gd name="connsiteX1" fmla="*/ 306786 w 587838"/>
              <a:gd name="connsiteY1" fmla="*/ 287823 h 352293"/>
              <a:gd name="connsiteX2" fmla="*/ 308140 w 587838"/>
              <a:gd name="connsiteY2" fmla="*/ 306787 h 352293"/>
              <a:gd name="connsiteX3" fmla="*/ 281728 w 587838"/>
              <a:gd name="connsiteY3" fmla="*/ 337262 h 352293"/>
              <a:gd name="connsiteX4" fmla="*/ 272924 w 587838"/>
              <a:gd name="connsiteY4" fmla="*/ 342003 h 352293"/>
              <a:gd name="connsiteX5" fmla="*/ 262766 w 587838"/>
              <a:gd name="connsiteY5" fmla="*/ 338617 h 352293"/>
              <a:gd name="connsiteX6" fmla="*/ 261411 w 587838"/>
              <a:gd name="connsiteY6" fmla="*/ 319654 h 352293"/>
              <a:gd name="connsiteX7" fmla="*/ 287823 w 587838"/>
              <a:gd name="connsiteY7" fmla="*/ 289178 h 352293"/>
              <a:gd name="connsiteX8" fmla="*/ 297051 w 587838"/>
              <a:gd name="connsiteY8" fmla="*/ 284691 h 352293"/>
              <a:gd name="connsiteX9" fmla="*/ 260143 w 587838"/>
              <a:gd name="connsiteY9" fmla="*/ 257263 h 352293"/>
              <a:gd name="connsiteX10" fmla="*/ 272248 w 587838"/>
              <a:gd name="connsiteY10" fmla="*/ 261411 h 352293"/>
              <a:gd name="connsiteX11" fmla="*/ 273602 w 587838"/>
              <a:gd name="connsiteY11" fmla="*/ 285114 h 352293"/>
              <a:gd name="connsiteX12" fmla="*/ 242450 w 587838"/>
              <a:gd name="connsiteY12" fmla="*/ 321008 h 352293"/>
              <a:gd name="connsiteX13" fmla="*/ 231614 w 587838"/>
              <a:gd name="connsiteY13" fmla="*/ 326425 h 352293"/>
              <a:gd name="connsiteX14" fmla="*/ 218746 w 587838"/>
              <a:gd name="connsiteY14" fmla="*/ 322362 h 352293"/>
              <a:gd name="connsiteX15" fmla="*/ 217391 w 587838"/>
              <a:gd name="connsiteY15" fmla="*/ 298659 h 352293"/>
              <a:gd name="connsiteX16" fmla="*/ 248545 w 587838"/>
              <a:gd name="connsiteY16" fmla="*/ 262766 h 352293"/>
              <a:gd name="connsiteX17" fmla="*/ 260143 w 587838"/>
              <a:gd name="connsiteY17" fmla="*/ 257263 h 352293"/>
              <a:gd name="connsiteX18" fmla="*/ 217137 w 587838"/>
              <a:gd name="connsiteY18" fmla="*/ 225434 h 352293"/>
              <a:gd name="connsiteX19" fmla="*/ 231613 w 587838"/>
              <a:gd name="connsiteY19" fmla="*/ 230259 h 352293"/>
              <a:gd name="connsiteX20" fmla="*/ 233645 w 587838"/>
              <a:gd name="connsiteY20" fmla="*/ 258704 h 352293"/>
              <a:gd name="connsiteX21" fmla="*/ 202492 w 587838"/>
              <a:gd name="connsiteY21" fmla="*/ 294597 h 352293"/>
              <a:gd name="connsiteX22" fmla="*/ 188948 w 587838"/>
              <a:gd name="connsiteY22" fmla="*/ 301369 h 352293"/>
              <a:gd name="connsiteX23" fmla="*/ 174049 w 587838"/>
              <a:gd name="connsiteY23" fmla="*/ 296629 h 352293"/>
              <a:gd name="connsiteX24" fmla="*/ 172017 w 587838"/>
              <a:gd name="connsiteY24" fmla="*/ 268185 h 352293"/>
              <a:gd name="connsiteX25" fmla="*/ 203170 w 587838"/>
              <a:gd name="connsiteY25" fmla="*/ 232291 h 352293"/>
              <a:gd name="connsiteX26" fmla="*/ 217137 w 587838"/>
              <a:gd name="connsiteY26" fmla="*/ 225434 h 352293"/>
              <a:gd name="connsiteX27" fmla="*/ 172441 w 587838"/>
              <a:gd name="connsiteY27" fmla="*/ 195636 h 352293"/>
              <a:gd name="connsiteX28" fmla="*/ 186917 w 587838"/>
              <a:gd name="connsiteY28" fmla="*/ 200461 h 352293"/>
              <a:gd name="connsiteX29" fmla="*/ 188949 w 587838"/>
              <a:gd name="connsiteY29" fmla="*/ 228906 h 352293"/>
              <a:gd name="connsiteX30" fmla="*/ 153054 w 587838"/>
              <a:gd name="connsiteY30" fmla="*/ 269540 h 352293"/>
              <a:gd name="connsiteX31" fmla="*/ 139510 w 587838"/>
              <a:gd name="connsiteY31" fmla="*/ 276312 h 352293"/>
              <a:gd name="connsiteX32" fmla="*/ 124611 w 587838"/>
              <a:gd name="connsiteY32" fmla="*/ 271571 h 352293"/>
              <a:gd name="connsiteX33" fmla="*/ 122579 w 587838"/>
              <a:gd name="connsiteY33" fmla="*/ 243128 h 352293"/>
              <a:gd name="connsiteX34" fmla="*/ 158472 w 587838"/>
              <a:gd name="connsiteY34" fmla="*/ 202493 h 352293"/>
              <a:gd name="connsiteX35" fmla="*/ 172441 w 587838"/>
              <a:gd name="connsiteY35" fmla="*/ 195636 h 352293"/>
              <a:gd name="connsiteX36" fmla="*/ 142218 w 587838"/>
              <a:gd name="connsiteY36" fmla="*/ 60951 h 352293"/>
              <a:gd name="connsiteX37" fmla="*/ 254639 w 587838"/>
              <a:gd name="connsiteY37" fmla="*/ 69078 h 352293"/>
              <a:gd name="connsiteX38" fmla="*/ 214682 w 587838"/>
              <a:gd name="connsiteY38" fmla="*/ 115130 h 352293"/>
              <a:gd name="connsiteX39" fmla="*/ 218745 w 587838"/>
              <a:gd name="connsiteY39" fmla="*/ 172695 h 352293"/>
              <a:gd name="connsiteX40" fmla="*/ 245158 w 587838"/>
              <a:gd name="connsiteY40" fmla="*/ 182854 h 352293"/>
              <a:gd name="connsiteX41" fmla="*/ 248544 w 587838"/>
              <a:gd name="connsiteY41" fmla="*/ 182854 h 352293"/>
              <a:gd name="connsiteX42" fmla="*/ 275633 w 587838"/>
              <a:gd name="connsiteY42" fmla="*/ 169309 h 352293"/>
              <a:gd name="connsiteX43" fmla="*/ 322362 w 587838"/>
              <a:gd name="connsiteY43" fmla="*/ 115807 h 352293"/>
              <a:gd name="connsiteX44" fmla="*/ 329812 w 587838"/>
              <a:gd name="connsiteY44" fmla="*/ 122579 h 352293"/>
              <a:gd name="connsiteX45" fmla="*/ 438846 w 587838"/>
              <a:gd name="connsiteY45" fmla="*/ 216038 h 352293"/>
              <a:gd name="connsiteX46" fmla="*/ 446296 w 587838"/>
              <a:gd name="connsiteY46" fmla="*/ 234323 h 352293"/>
              <a:gd name="connsiteX47" fmla="*/ 421915 w 587838"/>
              <a:gd name="connsiteY47" fmla="*/ 263444 h 352293"/>
              <a:gd name="connsiteX48" fmla="*/ 407693 w 587838"/>
              <a:gd name="connsiteY48" fmla="*/ 260736 h 352293"/>
              <a:gd name="connsiteX49" fmla="*/ 408371 w 587838"/>
              <a:gd name="connsiteY49" fmla="*/ 264799 h 352293"/>
              <a:gd name="connsiteX50" fmla="*/ 383990 w 587838"/>
              <a:gd name="connsiteY50" fmla="*/ 293920 h 352293"/>
              <a:gd name="connsiteX51" fmla="*/ 377218 w 587838"/>
              <a:gd name="connsiteY51" fmla="*/ 293243 h 352293"/>
              <a:gd name="connsiteX52" fmla="*/ 377218 w 587838"/>
              <a:gd name="connsiteY52" fmla="*/ 293920 h 352293"/>
              <a:gd name="connsiteX53" fmla="*/ 352837 w 587838"/>
              <a:gd name="connsiteY53" fmla="*/ 323041 h 352293"/>
              <a:gd name="connsiteX54" fmla="*/ 346065 w 587838"/>
              <a:gd name="connsiteY54" fmla="*/ 322364 h 352293"/>
              <a:gd name="connsiteX55" fmla="*/ 346065 w 587838"/>
              <a:gd name="connsiteY55" fmla="*/ 323041 h 352293"/>
              <a:gd name="connsiteX56" fmla="*/ 321685 w 587838"/>
              <a:gd name="connsiteY56" fmla="*/ 352162 h 352293"/>
              <a:gd name="connsiteX57" fmla="*/ 305431 w 587838"/>
              <a:gd name="connsiteY57" fmla="*/ 348099 h 352293"/>
              <a:gd name="connsiteX58" fmla="*/ 295950 w 587838"/>
              <a:gd name="connsiteY58" fmla="*/ 340649 h 352293"/>
              <a:gd name="connsiteX59" fmla="*/ 318976 w 587838"/>
              <a:gd name="connsiteY59" fmla="*/ 314237 h 352293"/>
              <a:gd name="connsiteX60" fmla="*/ 325748 w 587838"/>
              <a:gd name="connsiteY60" fmla="*/ 294597 h 352293"/>
              <a:gd name="connsiteX61" fmla="*/ 316267 w 587838"/>
              <a:gd name="connsiteY61" fmla="*/ 276312 h 352293"/>
              <a:gd name="connsiteX62" fmla="*/ 298659 w 587838"/>
              <a:gd name="connsiteY62" fmla="*/ 269540 h 352293"/>
              <a:gd name="connsiteX63" fmla="*/ 291209 w 587838"/>
              <a:gd name="connsiteY63" fmla="*/ 270894 h 352293"/>
              <a:gd name="connsiteX64" fmla="*/ 281051 w 587838"/>
              <a:gd name="connsiteY64" fmla="*/ 249900 h 352293"/>
              <a:gd name="connsiteX65" fmla="*/ 260734 w 587838"/>
              <a:gd name="connsiteY65" fmla="*/ 242450 h 352293"/>
              <a:gd name="connsiteX66" fmla="*/ 251930 w 587838"/>
              <a:gd name="connsiteY66" fmla="*/ 243805 h 352293"/>
              <a:gd name="connsiteX67" fmla="*/ 240417 w 587838"/>
              <a:gd name="connsiteY67" fmla="*/ 218747 h 352293"/>
              <a:gd name="connsiteX68" fmla="*/ 218068 w 587838"/>
              <a:gd name="connsiteY68" fmla="*/ 210620 h 352293"/>
              <a:gd name="connsiteX69" fmla="*/ 206555 w 587838"/>
              <a:gd name="connsiteY69" fmla="*/ 212652 h 352293"/>
              <a:gd name="connsiteX70" fmla="*/ 195042 w 587838"/>
              <a:gd name="connsiteY70" fmla="*/ 188272 h 352293"/>
              <a:gd name="connsiteX71" fmla="*/ 172694 w 587838"/>
              <a:gd name="connsiteY71" fmla="*/ 180145 h 352293"/>
              <a:gd name="connsiteX72" fmla="*/ 146959 w 587838"/>
              <a:gd name="connsiteY72" fmla="*/ 191658 h 352293"/>
              <a:gd name="connsiteX73" fmla="*/ 129351 w 587838"/>
              <a:gd name="connsiteY73" fmla="*/ 211975 h 352293"/>
              <a:gd name="connsiteX74" fmla="*/ 83299 w 587838"/>
              <a:gd name="connsiteY74" fmla="*/ 158473 h 352293"/>
              <a:gd name="connsiteX75" fmla="*/ 300692 w 587838"/>
              <a:gd name="connsiteY75" fmla="*/ 54856 h 352293"/>
              <a:gd name="connsiteX76" fmla="*/ 304078 w 587838"/>
              <a:gd name="connsiteY76" fmla="*/ 55533 h 352293"/>
              <a:gd name="connsiteX77" fmla="*/ 446297 w 587838"/>
              <a:gd name="connsiteY77" fmla="*/ 63660 h 352293"/>
              <a:gd name="connsiteX78" fmla="*/ 503862 w 587838"/>
              <a:gd name="connsiteY78" fmla="*/ 157795 h 352293"/>
              <a:gd name="connsiteX79" fmla="*/ 455101 w 587838"/>
              <a:gd name="connsiteY79" fmla="*/ 214006 h 352293"/>
              <a:gd name="connsiteX80" fmla="*/ 447651 w 587838"/>
              <a:gd name="connsiteY80" fmla="*/ 205202 h 352293"/>
              <a:gd name="connsiteX81" fmla="*/ 321009 w 587838"/>
              <a:gd name="connsiteY81" fmla="*/ 96167 h 352293"/>
              <a:gd name="connsiteX82" fmla="*/ 265475 w 587838"/>
              <a:gd name="connsiteY82" fmla="*/ 159827 h 352293"/>
              <a:gd name="connsiteX83" fmla="*/ 247189 w 587838"/>
              <a:gd name="connsiteY83" fmla="*/ 169308 h 352293"/>
              <a:gd name="connsiteX84" fmla="*/ 226873 w 587838"/>
              <a:gd name="connsiteY84" fmla="*/ 162536 h 352293"/>
              <a:gd name="connsiteX85" fmla="*/ 224164 w 587838"/>
              <a:gd name="connsiteY85" fmla="*/ 124611 h 352293"/>
              <a:gd name="connsiteX86" fmla="*/ 277665 w 587838"/>
              <a:gd name="connsiteY86" fmla="*/ 63660 h 352293"/>
              <a:gd name="connsiteX87" fmla="*/ 300692 w 587838"/>
              <a:gd name="connsiteY87" fmla="*/ 54856 h 352293"/>
              <a:gd name="connsiteX88" fmla="*/ 511310 w 587838"/>
              <a:gd name="connsiteY88" fmla="*/ 0 h 352293"/>
              <a:gd name="connsiteX89" fmla="*/ 587838 w 587838"/>
              <a:gd name="connsiteY89" fmla="*/ 127320 h 352293"/>
              <a:gd name="connsiteX90" fmla="*/ 535691 w 587838"/>
              <a:gd name="connsiteY90" fmla="*/ 159150 h 352293"/>
              <a:gd name="connsiteX91" fmla="*/ 517405 w 587838"/>
              <a:gd name="connsiteY91" fmla="*/ 154409 h 352293"/>
              <a:gd name="connsiteX92" fmla="*/ 454423 w 587838"/>
              <a:gd name="connsiteY92" fmla="*/ 50115 h 352293"/>
              <a:gd name="connsiteX93" fmla="*/ 459164 w 587838"/>
              <a:gd name="connsiteY93" fmla="*/ 31830 h 352293"/>
              <a:gd name="connsiteX94" fmla="*/ 77204 w 587838"/>
              <a:gd name="connsiteY94" fmla="*/ 0 h 352293"/>
              <a:gd name="connsiteX95" fmla="*/ 128674 w 587838"/>
              <a:gd name="connsiteY95" fmla="*/ 31830 h 352293"/>
              <a:gd name="connsiteX96" fmla="*/ 133415 w 587838"/>
              <a:gd name="connsiteY96" fmla="*/ 50115 h 352293"/>
              <a:gd name="connsiteX97" fmla="*/ 70432 w 587838"/>
              <a:gd name="connsiteY97" fmla="*/ 154409 h 352293"/>
              <a:gd name="connsiteX98" fmla="*/ 52147 w 587838"/>
              <a:gd name="connsiteY98" fmla="*/ 159150 h 352293"/>
              <a:gd name="connsiteX99" fmla="*/ 0 w 587838"/>
              <a:gd name="connsiteY99" fmla="*/ 127320 h 35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7838" h="352293">
                <a:moveTo>
                  <a:pt x="297051" y="284691"/>
                </a:moveTo>
                <a:cubicBezTo>
                  <a:pt x="300522" y="284438"/>
                  <a:pt x="304077" y="285453"/>
                  <a:pt x="306786" y="287823"/>
                </a:cubicBezTo>
                <a:cubicBezTo>
                  <a:pt x="312204" y="292564"/>
                  <a:pt x="312881" y="301369"/>
                  <a:pt x="308140" y="306787"/>
                </a:cubicBezTo>
                <a:lnTo>
                  <a:pt x="281728" y="337262"/>
                </a:lnTo>
                <a:cubicBezTo>
                  <a:pt x="279696" y="339971"/>
                  <a:pt x="276310" y="341326"/>
                  <a:pt x="272924" y="342003"/>
                </a:cubicBezTo>
                <a:cubicBezTo>
                  <a:pt x="269538" y="342003"/>
                  <a:pt x="265475" y="341326"/>
                  <a:pt x="262766" y="338617"/>
                </a:cubicBezTo>
                <a:cubicBezTo>
                  <a:pt x="257348" y="333876"/>
                  <a:pt x="256671" y="325072"/>
                  <a:pt x="261411" y="319654"/>
                </a:cubicBezTo>
                <a:lnTo>
                  <a:pt x="287823" y="289178"/>
                </a:lnTo>
                <a:cubicBezTo>
                  <a:pt x="290194" y="286469"/>
                  <a:pt x="293580" y="284945"/>
                  <a:pt x="297051" y="284691"/>
                </a:cubicBezTo>
                <a:close/>
                <a:moveTo>
                  <a:pt x="260143" y="257263"/>
                </a:moveTo>
                <a:cubicBezTo>
                  <a:pt x="264460" y="257009"/>
                  <a:pt x="268862" y="258364"/>
                  <a:pt x="272248" y="261411"/>
                </a:cubicBezTo>
                <a:cubicBezTo>
                  <a:pt x="279020" y="267506"/>
                  <a:pt x="279697" y="278342"/>
                  <a:pt x="273602" y="285114"/>
                </a:cubicBezTo>
                <a:lnTo>
                  <a:pt x="242450" y="321008"/>
                </a:lnTo>
                <a:cubicBezTo>
                  <a:pt x="239741" y="324394"/>
                  <a:pt x="235677" y="326425"/>
                  <a:pt x="231614" y="326425"/>
                </a:cubicBezTo>
                <a:cubicBezTo>
                  <a:pt x="226872" y="327103"/>
                  <a:pt x="222809" y="325748"/>
                  <a:pt x="218746" y="322362"/>
                </a:cubicBezTo>
                <a:cubicBezTo>
                  <a:pt x="211973" y="316267"/>
                  <a:pt x="211296" y="305431"/>
                  <a:pt x="217391" y="298659"/>
                </a:cubicBezTo>
                <a:lnTo>
                  <a:pt x="248545" y="262766"/>
                </a:lnTo>
                <a:cubicBezTo>
                  <a:pt x="251592" y="259380"/>
                  <a:pt x="255825" y="257517"/>
                  <a:pt x="260143" y="257263"/>
                </a:cubicBezTo>
                <a:close/>
                <a:moveTo>
                  <a:pt x="217137" y="225434"/>
                </a:moveTo>
                <a:cubicBezTo>
                  <a:pt x="222302" y="225011"/>
                  <a:pt x="227550" y="226534"/>
                  <a:pt x="231613" y="230259"/>
                </a:cubicBezTo>
                <a:cubicBezTo>
                  <a:pt x="239740" y="237709"/>
                  <a:pt x="241095" y="250577"/>
                  <a:pt x="233645" y="258704"/>
                </a:cubicBezTo>
                <a:lnTo>
                  <a:pt x="202492" y="294597"/>
                </a:lnTo>
                <a:cubicBezTo>
                  <a:pt x="199106" y="298660"/>
                  <a:pt x="193688" y="301369"/>
                  <a:pt x="188948" y="301369"/>
                </a:cubicBezTo>
                <a:cubicBezTo>
                  <a:pt x="183530" y="302047"/>
                  <a:pt x="178112" y="300015"/>
                  <a:pt x="174049" y="296629"/>
                </a:cubicBezTo>
                <a:cubicBezTo>
                  <a:pt x="165922" y="289179"/>
                  <a:pt x="164567" y="276312"/>
                  <a:pt x="172017" y="268185"/>
                </a:cubicBezTo>
                <a:lnTo>
                  <a:pt x="203170" y="232291"/>
                </a:lnTo>
                <a:cubicBezTo>
                  <a:pt x="206894" y="228228"/>
                  <a:pt x="211974" y="225857"/>
                  <a:pt x="217137" y="225434"/>
                </a:cubicBezTo>
                <a:close/>
                <a:moveTo>
                  <a:pt x="172441" y="195636"/>
                </a:moveTo>
                <a:cubicBezTo>
                  <a:pt x="177605" y="195213"/>
                  <a:pt x="182853" y="196736"/>
                  <a:pt x="186917" y="200461"/>
                </a:cubicBezTo>
                <a:cubicBezTo>
                  <a:pt x="195044" y="207911"/>
                  <a:pt x="196398" y="220779"/>
                  <a:pt x="188949" y="228906"/>
                </a:cubicBezTo>
                <a:lnTo>
                  <a:pt x="153054" y="269540"/>
                </a:lnTo>
                <a:cubicBezTo>
                  <a:pt x="148991" y="273603"/>
                  <a:pt x="144250" y="275635"/>
                  <a:pt x="139510" y="276312"/>
                </a:cubicBezTo>
                <a:cubicBezTo>
                  <a:pt x="134092" y="276989"/>
                  <a:pt x="128674" y="274958"/>
                  <a:pt x="124611" y="271571"/>
                </a:cubicBezTo>
                <a:cubicBezTo>
                  <a:pt x="116484" y="264122"/>
                  <a:pt x="115129" y="251254"/>
                  <a:pt x="122579" y="243128"/>
                </a:cubicBezTo>
                <a:lnTo>
                  <a:pt x="158472" y="202493"/>
                </a:lnTo>
                <a:cubicBezTo>
                  <a:pt x="162197" y="198430"/>
                  <a:pt x="167277" y="196059"/>
                  <a:pt x="172441" y="195636"/>
                </a:cubicBezTo>
                <a:close/>
                <a:moveTo>
                  <a:pt x="142218" y="60951"/>
                </a:moveTo>
                <a:cubicBezTo>
                  <a:pt x="183529" y="81268"/>
                  <a:pt x="223486" y="65014"/>
                  <a:pt x="254639" y="69078"/>
                </a:cubicBezTo>
                <a:lnTo>
                  <a:pt x="214682" y="115130"/>
                </a:lnTo>
                <a:cubicBezTo>
                  <a:pt x="200460" y="132060"/>
                  <a:pt x="201815" y="157796"/>
                  <a:pt x="218745" y="172695"/>
                </a:cubicBezTo>
                <a:cubicBezTo>
                  <a:pt x="225518" y="179468"/>
                  <a:pt x="234999" y="182854"/>
                  <a:pt x="245158" y="182854"/>
                </a:cubicBezTo>
                <a:cubicBezTo>
                  <a:pt x="245835" y="182854"/>
                  <a:pt x="247189" y="182854"/>
                  <a:pt x="248544" y="182854"/>
                </a:cubicBezTo>
                <a:cubicBezTo>
                  <a:pt x="259379" y="182177"/>
                  <a:pt x="268861" y="177436"/>
                  <a:pt x="275633" y="169309"/>
                </a:cubicBezTo>
                <a:lnTo>
                  <a:pt x="322362" y="115807"/>
                </a:lnTo>
                <a:lnTo>
                  <a:pt x="329812" y="122579"/>
                </a:lnTo>
                <a:lnTo>
                  <a:pt x="438846" y="216038"/>
                </a:lnTo>
                <a:cubicBezTo>
                  <a:pt x="443587" y="220779"/>
                  <a:pt x="446973" y="226874"/>
                  <a:pt x="446296" y="234323"/>
                </a:cubicBezTo>
                <a:cubicBezTo>
                  <a:pt x="447650" y="249223"/>
                  <a:pt x="436814" y="262090"/>
                  <a:pt x="421915" y="263444"/>
                </a:cubicBezTo>
                <a:cubicBezTo>
                  <a:pt x="416497" y="264122"/>
                  <a:pt x="411757" y="262767"/>
                  <a:pt x="407693" y="260736"/>
                </a:cubicBezTo>
                <a:cubicBezTo>
                  <a:pt x="407693" y="262090"/>
                  <a:pt x="408371" y="263444"/>
                  <a:pt x="408371" y="264799"/>
                </a:cubicBezTo>
                <a:cubicBezTo>
                  <a:pt x="409725" y="279698"/>
                  <a:pt x="398889" y="292565"/>
                  <a:pt x="383990" y="293920"/>
                </a:cubicBezTo>
                <a:cubicBezTo>
                  <a:pt x="381958" y="293920"/>
                  <a:pt x="379250" y="293920"/>
                  <a:pt x="377218" y="293243"/>
                </a:cubicBezTo>
                <a:cubicBezTo>
                  <a:pt x="377218" y="293243"/>
                  <a:pt x="377218" y="293920"/>
                  <a:pt x="377218" y="293920"/>
                </a:cubicBezTo>
                <a:cubicBezTo>
                  <a:pt x="378572" y="308819"/>
                  <a:pt x="367737" y="321686"/>
                  <a:pt x="352837" y="323041"/>
                </a:cubicBezTo>
                <a:cubicBezTo>
                  <a:pt x="350806" y="323041"/>
                  <a:pt x="348097" y="323041"/>
                  <a:pt x="346065" y="322364"/>
                </a:cubicBezTo>
                <a:cubicBezTo>
                  <a:pt x="346065" y="322364"/>
                  <a:pt x="346065" y="323041"/>
                  <a:pt x="346065" y="323041"/>
                </a:cubicBezTo>
                <a:cubicBezTo>
                  <a:pt x="347420" y="337940"/>
                  <a:pt x="336584" y="350807"/>
                  <a:pt x="321685" y="352162"/>
                </a:cubicBezTo>
                <a:cubicBezTo>
                  <a:pt x="315590" y="352839"/>
                  <a:pt x="310172" y="350807"/>
                  <a:pt x="305431" y="348099"/>
                </a:cubicBezTo>
                <a:lnTo>
                  <a:pt x="295950" y="340649"/>
                </a:lnTo>
                <a:lnTo>
                  <a:pt x="318976" y="314237"/>
                </a:lnTo>
                <a:cubicBezTo>
                  <a:pt x="323716" y="308819"/>
                  <a:pt x="326425" y="302047"/>
                  <a:pt x="325748" y="294597"/>
                </a:cubicBezTo>
                <a:cubicBezTo>
                  <a:pt x="325071" y="287825"/>
                  <a:pt x="321685" y="281053"/>
                  <a:pt x="316267" y="276312"/>
                </a:cubicBezTo>
                <a:cubicBezTo>
                  <a:pt x="311526" y="271571"/>
                  <a:pt x="305431" y="269540"/>
                  <a:pt x="298659" y="269540"/>
                </a:cubicBezTo>
                <a:cubicBezTo>
                  <a:pt x="295950" y="269540"/>
                  <a:pt x="293241" y="270217"/>
                  <a:pt x="291209" y="270894"/>
                </a:cubicBezTo>
                <a:cubicBezTo>
                  <a:pt x="290532" y="262767"/>
                  <a:pt x="287146" y="255318"/>
                  <a:pt x="281051" y="249900"/>
                </a:cubicBezTo>
                <a:cubicBezTo>
                  <a:pt x="274956" y="245159"/>
                  <a:pt x="268183" y="242450"/>
                  <a:pt x="260734" y="242450"/>
                </a:cubicBezTo>
                <a:cubicBezTo>
                  <a:pt x="258025" y="242450"/>
                  <a:pt x="254639" y="243127"/>
                  <a:pt x="251930" y="243805"/>
                </a:cubicBezTo>
                <a:cubicBezTo>
                  <a:pt x="251930" y="234323"/>
                  <a:pt x="247866" y="225519"/>
                  <a:pt x="240417" y="218747"/>
                </a:cubicBezTo>
                <a:cubicBezTo>
                  <a:pt x="234322" y="213329"/>
                  <a:pt x="226195" y="210620"/>
                  <a:pt x="218068" y="210620"/>
                </a:cubicBezTo>
                <a:cubicBezTo>
                  <a:pt x="214005" y="210620"/>
                  <a:pt x="209941" y="211298"/>
                  <a:pt x="206555" y="212652"/>
                </a:cubicBezTo>
                <a:cubicBezTo>
                  <a:pt x="205878" y="203171"/>
                  <a:pt x="202492" y="194367"/>
                  <a:pt x="195042" y="188272"/>
                </a:cubicBezTo>
                <a:cubicBezTo>
                  <a:pt x="188947" y="182854"/>
                  <a:pt x="180820" y="180145"/>
                  <a:pt x="172694" y="180145"/>
                </a:cubicBezTo>
                <a:cubicBezTo>
                  <a:pt x="162535" y="180145"/>
                  <a:pt x="153054" y="184208"/>
                  <a:pt x="146959" y="191658"/>
                </a:cubicBezTo>
                <a:lnTo>
                  <a:pt x="129351" y="211975"/>
                </a:lnTo>
                <a:lnTo>
                  <a:pt x="83299" y="158473"/>
                </a:lnTo>
                <a:close/>
                <a:moveTo>
                  <a:pt x="300692" y="54856"/>
                </a:moveTo>
                <a:cubicBezTo>
                  <a:pt x="300692" y="54856"/>
                  <a:pt x="303401" y="55533"/>
                  <a:pt x="304078" y="55533"/>
                </a:cubicBezTo>
                <a:cubicBezTo>
                  <a:pt x="349453" y="64337"/>
                  <a:pt x="390087" y="83977"/>
                  <a:pt x="446297" y="63660"/>
                </a:cubicBezTo>
                <a:lnTo>
                  <a:pt x="503862" y="157795"/>
                </a:lnTo>
                <a:lnTo>
                  <a:pt x="455101" y="214006"/>
                </a:lnTo>
                <a:cubicBezTo>
                  <a:pt x="452392" y="209942"/>
                  <a:pt x="451037" y="208588"/>
                  <a:pt x="447651" y="205202"/>
                </a:cubicBezTo>
                <a:lnTo>
                  <a:pt x="321009" y="96167"/>
                </a:lnTo>
                <a:cubicBezTo>
                  <a:pt x="321009" y="96167"/>
                  <a:pt x="265475" y="159827"/>
                  <a:pt x="265475" y="159827"/>
                </a:cubicBezTo>
                <a:cubicBezTo>
                  <a:pt x="260734" y="165922"/>
                  <a:pt x="253962" y="168631"/>
                  <a:pt x="247189" y="169308"/>
                </a:cubicBezTo>
                <a:cubicBezTo>
                  <a:pt x="239740" y="169985"/>
                  <a:pt x="232968" y="167276"/>
                  <a:pt x="226873" y="162536"/>
                </a:cubicBezTo>
                <a:cubicBezTo>
                  <a:pt x="215360" y="153055"/>
                  <a:pt x="214005" y="136124"/>
                  <a:pt x="224164" y="124611"/>
                </a:cubicBezTo>
                <a:lnTo>
                  <a:pt x="277665" y="63660"/>
                </a:lnTo>
                <a:cubicBezTo>
                  <a:pt x="283760" y="56888"/>
                  <a:pt x="292565" y="54179"/>
                  <a:pt x="300692" y="54856"/>
                </a:cubicBezTo>
                <a:close/>
                <a:moveTo>
                  <a:pt x="511310" y="0"/>
                </a:moveTo>
                <a:lnTo>
                  <a:pt x="587838" y="127320"/>
                </a:lnTo>
                <a:lnTo>
                  <a:pt x="535691" y="159150"/>
                </a:lnTo>
                <a:cubicBezTo>
                  <a:pt x="529596" y="163213"/>
                  <a:pt x="520792" y="161181"/>
                  <a:pt x="517405" y="154409"/>
                </a:cubicBezTo>
                <a:lnTo>
                  <a:pt x="454423" y="50115"/>
                </a:lnTo>
                <a:cubicBezTo>
                  <a:pt x="450359" y="44020"/>
                  <a:pt x="452391" y="35216"/>
                  <a:pt x="459164" y="31830"/>
                </a:cubicBezTo>
                <a:close/>
                <a:moveTo>
                  <a:pt x="77204" y="0"/>
                </a:moveTo>
                <a:lnTo>
                  <a:pt x="128674" y="31830"/>
                </a:lnTo>
                <a:cubicBezTo>
                  <a:pt x="135446" y="35216"/>
                  <a:pt x="137478" y="44020"/>
                  <a:pt x="133415" y="50115"/>
                </a:cubicBezTo>
                <a:lnTo>
                  <a:pt x="70432" y="154409"/>
                </a:lnTo>
                <a:cubicBezTo>
                  <a:pt x="67046" y="161181"/>
                  <a:pt x="58242" y="163213"/>
                  <a:pt x="52147" y="159150"/>
                </a:cubicBezTo>
                <a:lnTo>
                  <a:pt x="0" y="12732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4E15692-CBA0-4FAD-BCD9-186981359A93}"/>
              </a:ext>
            </a:extLst>
          </p:cNvPr>
          <p:cNvSpPr/>
          <p:nvPr/>
        </p:nvSpPr>
        <p:spPr>
          <a:xfrm>
            <a:off x="5926401" y="5118601"/>
            <a:ext cx="352162" cy="568876"/>
          </a:xfrm>
          <a:custGeom>
            <a:avLst/>
            <a:gdLst>
              <a:gd name="connsiteX0" fmla="*/ 132060 w 352162"/>
              <a:gd name="connsiteY0" fmla="*/ 528241 h 568876"/>
              <a:gd name="connsiteX1" fmla="*/ 220100 w 352162"/>
              <a:gd name="connsiteY1" fmla="*/ 528241 h 568876"/>
              <a:gd name="connsiteX2" fmla="*/ 176080 w 352162"/>
              <a:gd name="connsiteY2" fmla="*/ 568876 h 568876"/>
              <a:gd name="connsiteX3" fmla="*/ 132060 w 352162"/>
              <a:gd name="connsiteY3" fmla="*/ 528241 h 568876"/>
              <a:gd name="connsiteX4" fmla="*/ 108357 w 352162"/>
              <a:gd name="connsiteY4" fmla="*/ 460518 h 568876"/>
              <a:gd name="connsiteX5" fmla="*/ 243803 w 352162"/>
              <a:gd name="connsiteY5" fmla="*/ 460518 h 568876"/>
              <a:gd name="connsiteX6" fmla="*/ 264120 w 352162"/>
              <a:gd name="connsiteY6" fmla="*/ 480836 h 568876"/>
              <a:gd name="connsiteX7" fmla="*/ 243803 w 352162"/>
              <a:gd name="connsiteY7" fmla="*/ 501153 h 568876"/>
              <a:gd name="connsiteX8" fmla="*/ 108357 w 352162"/>
              <a:gd name="connsiteY8" fmla="*/ 501153 h 568876"/>
              <a:gd name="connsiteX9" fmla="*/ 88040 w 352162"/>
              <a:gd name="connsiteY9" fmla="*/ 480836 h 568876"/>
              <a:gd name="connsiteX10" fmla="*/ 108357 w 352162"/>
              <a:gd name="connsiteY10" fmla="*/ 460518 h 568876"/>
              <a:gd name="connsiteX11" fmla="*/ 108357 w 352162"/>
              <a:gd name="connsiteY11" fmla="*/ 392795 h 568876"/>
              <a:gd name="connsiteX12" fmla="*/ 243803 w 352162"/>
              <a:gd name="connsiteY12" fmla="*/ 392795 h 568876"/>
              <a:gd name="connsiteX13" fmla="*/ 264120 w 352162"/>
              <a:gd name="connsiteY13" fmla="*/ 413113 h 568876"/>
              <a:gd name="connsiteX14" fmla="*/ 243803 w 352162"/>
              <a:gd name="connsiteY14" fmla="*/ 433430 h 568876"/>
              <a:gd name="connsiteX15" fmla="*/ 108357 w 352162"/>
              <a:gd name="connsiteY15" fmla="*/ 433430 h 568876"/>
              <a:gd name="connsiteX16" fmla="*/ 88040 w 352162"/>
              <a:gd name="connsiteY16" fmla="*/ 413113 h 568876"/>
              <a:gd name="connsiteX17" fmla="*/ 108357 w 352162"/>
              <a:gd name="connsiteY17" fmla="*/ 392795 h 568876"/>
              <a:gd name="connsiteX18" fmla="*/ 176759 w 352162"/>
              <a:gd name="connsiteY18" fmla="*/ 39957 h 568876"/>
              <a:gd name="connsiteX19" fmla="*/ 41311 w 352162"/>
              <a:gd name="connsiteY19" fmla="*/ 174049 h 568876"/>
              <a:gd name="connsiteX20" fmla="*/ 41311 w 352162"/>
              <a:gd name="connsiteY20" fmla="*/ 179467 h 568876"/>
              <a:gd name="connsiteX21" fmla="*/ 50792 w 352162"/>
              <a:gd name="connsiteY21" fmla="*/ 226873 h 568876"/>
              <a:gd name="connsiteX22" fmla="*/ 73818 w 352162"/>
              <a:gd name="connsiteY22" fmla="*/ 264121 h 568876"/>
              <a:gd name="connsiteX23" fmla="*/ 113099 w 352162"/>
              <a:gd name="connsiteY23" fmla="*/ 325072 h 568876"/>
              <a:gd name="connsiteX24" fmla="*/ 176081 w 352162"/>
              <a:gd name="connsiteY24" fmla="*/ 325072 h 568876"/>
              <a:gd name="connsiteX25" fmla="*/ 239741 w 352162"/>
              <a:gd name="connsiteY25" fmla="*/ 325072 h 568876"/>
              <a:gd name="connsiteX26" fmla="*/ 279021 w 352162"/>
              <a:gd name="connsiteY26" fmla="*/ 264121 h 568876"/>
              <a:gd name="connsiteX27" fmla="*/ 302047 w 352162"/>
              <a:gd name="connsiteY27" fmla="*/ 226873 h 568876"/>
              <a:gd name="connsiteX28" fmla="*/ 311528 w 352162"/>
              <a:gd name="connsiteY28" fmla="*/ 179467 h 568876"/>
              <a:gd name="connsiteX29" fmla="*/ 312205 w 352162"/>
              <a:gd name="connsiteY29" fmla="*/ 179467 h 568876"/>
              <a:gd name="connsiteX30" fmla="*/ 312205 w 352162"/>
              <a:gd name="connsiteY30" fmla="*/ 174049 h 568876"/>
              <a:gd name="connsiteX31" fmla="*/ 176759 w 352162"/>
              <a:gd name="connsiteY31" fmla="*/ 39957 h 568876"/>
              <a:gd name="connsiteX32" fmla="*/ 176081 w 352162"/>
              <a:gd name="connsiteY32" fmla="*/ 0 h 568876"/>
              <a:gd name="connsiteX33" fmla="*/ 352162 w 352162"/>
              <a:gd name="connsiteY33" fmla="*/ 174049 h 568876"/>
              <a:gd name="connsiteX34" fmla="*/ 352162 w 352162"/>
              <a:gd name="connsiteY34" fmla="*/ 180144 h 568876"/>
              <a:gd name="connsiteX35" fmla="*/ 339972 w 352162"/>
              <a:gd name="connsiteY35" fmla="*/ 241095 h 568876"/>
              <a:gd name="connsiteX36" fmla="*/ 309496 w 352162"/>
              <a:gd name="connsiteY36" fmla="*/ 291210 h 568876"/>
              <a:gd name="connsiteX37" fmla="*/ 268185 w 352162"/>
              <a:gd name="connsiteY37" fmla="*/ 358256 h 568876"/>
              <a:gd name="connsiteX38" fmla="*/ 255995 w 352162"/>
              <a:gd name="connsiteY38" fmla="*/ 365705 h 568876"/>
              <a:gd name="connsiteX39" fmla="*/ 96168 w 352162"/>
              <a:gd name="connsiteY39" fmla="*/ 365705 h 568876"/>
              <a:gd name="connsiteX40" fmla="*/ 83977 w 352162"/>
              <a:gd name="connsiteY40" fmla="*/ 358256 h 568876"/>
              <a:gd name="connsiteX41" fmla="*/ 42666 w 352162"/>
              <a:gd name="connsiteY41" fmla="*/ 291210 h 568876"/>
              <a:gd name="connsiteX42" fmla="*/ 12190 w 352162"/>
              <a:gd name="connsiteY42" fmla="*/ 241095 h 568876"/>
              <a:gd name="connsiteX43" fmla="*/ 0 w 352162"/>
              <a:gd name="connsiteY43" fmla="*/ 180144 h 568876"/>
              <a:gd name="connsiteX44" fmla="*/ 0 w 352162"/>
              <a:gd name="connsiteY44" fmla="*/ 174049 h 568876"/>
              <a:gd name="connsiteX45" fmla="*/ 176081 w 352162"/>
              <a:gd name="connsiteY45" fmla="*/ 0 h 56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52162" h="568876">
                <a:moveTo>
                  <a:pt x="132060" y="528241"/>
                </a:moveTo>
                <a:lnTo>
                  <a:pt x="220100" y="528241"/>
                </a:lnTo>
                <a:cubicBezTo>
                  <a:pt x="218069" y="551268"/>
                  <a:pt x="199106" y="568876"/>
                  <a:pt x="176080" y="568876"/>
                </a:cubicBezTo>
                <a:cubicBezTo>
                  <a:pt x="153054" y="568876"/>
                  <a:pt x="134092" y="551268"/>
                  <a:pt x="132060" y="528241"/>
                </a:cubicBezTo>
                <a:close/>
                <a:moveTo>
                  <a:pt x="108357" y="460518"/>
                </a:moveTo>
                <a:lnTo>
                  <a:pt x="243803" y="460518"/>
                </a:lnTo>
                <a:cubicBezTo>
                  <a:pt x="255316" y="460518"/>
                  <a:pt x="264120" y="469322"/>
                  <a:pt x="264120" y="480836"/>
                </a:cubicBezTo>
                <a:cubicBezTo>
                  <a:pt x="264120" y="492349"/>
                  <a:pt x="255316" y="501153"/>
                  <a:pt x="243803" y="501153"/>
                </a:cubicBezTo>
                <a:lnTo>
                  <a:pt x="108357" y="501153"/>
                </a:lnTo>
                <a:cubicBezTo>
                  <a:pt x="96844" y="501153"/>
                  <a:pt x="88040" y="492349"/>
                  <a:pt x="88040" y="480836"/>
                </a:cubicBezTo>
                <a:cubicBezTo>
                  <a:pt x="88040" y="469322"/>
                  <a:pt x="96844" y="460518"/>
                  <a:pt x="108357" y="460518"/>
                </a:cubicBezTo>
                <a:close/>
                <a:moveTo>
                  <a:pt x="108357" y="392795"/>
                </a:moveTo>
                <a:lnTo>
                  <a:pt x="243803" y="392795"/>
                </a:lnTo>
                <a:cubicBezTo>
                  <a:pt x="255316" y="392795"/>
                  <a:pt x="264120" y="401599"/>
                  <a:pt x="264120" y="413113"/>
                </a:cubicBezTo>
                <a:cubicBezTo>
                  <a:pt x="264120" y="424626"/>
                  <a:pt x="255316" y="433430"/>
                  <a:pt x="243803" y="433430"/>
                </a:cubicBezTo>
                <a:lnTo>
                  <a:pt x="108357" y="433430"/>
                </a:lnTo>
                <a:cubicBezTo>
                  <a:pt x="96844" y="433430"/>
                  <a:pt x="88040" y="424626"/>
                  <a:pt x="88040" y="413113"/>
                </a:cubicBezTo>
                <a:cubicBezTo>
                  <a:pt x="88040" y="401599"/>
                  <a:pt x="96844" y="392795"/>
                  <a:pt x="108357" y="392795"/>
                </a:cubicBezTo>
                <a:close/>
                <a:moveTo>
                  <a:pt x="176759" y="39957"/>
                </a:moveTo>
                <a:cubicBezTo>
                  <a:pt x="102940" y="40634"/>
                  <a:pt x="42666" y="100230"/>
                  <a:pt x="41311" y="174049"/>
                </a:cubicBezTo>
                <a:lnTo>
                  <a:pt x="41311" y="179467"/>
                </a:lnTo>
                <a:cubicBezTo>
                  <a:pt x="41988" y="195720"/>
                  <a:pt x="44697" y="211974"/>
                  <a:pt x="50792" y="226873"/>
                </a:cubicBezTo>
                <a:cubicBezTo>
                  <a:pt x="56210" y="240417"/>
                  <a:pt x="64337" y="253285"/>
                  <a:pt x="73818" y="264121"/>
                </a:cubicBezTo>
                <a:cubicBezTo>
                  <a:pt x="88717" y="283083"/>
                  <a:pt x="102263" y="303400"/>
                  <a:pt x="113099" y="325072"/>
                </a:cubicBezTo>
                <a:lnTo>
                  <a:pt x="176081" y="325072"/>
                </a:lnTo>
                <a:lnTo>
                  <a:pt x="239741" y="325072"/>
                </a:lnTo>
                <a:cubicBezTo>
                  <a:pt x="249900" y="303400"/>
                  <a:pt x="263444" y="283083"/>
                  <a:pt x="279021" y="264121"/>
                </a:cubicBezTo>
                <a:cubicBezTo>
                  <a:pt x="289179" y="253285"/>
                  <a:pt x="296629" y="240417"/>
                  <a:pt x="302047" y="226873"/>
                </a:cubicBezTo>
                <a:cubicBezTo>
                  <a:pt x="307464" y="211974"/>
                  <a:pt x="310851" y="195720"/>
                  <a:pt x="311528" y="179467"/>
                </a:cubicBezTo>
                <a:lnTo>
                  <a:pt x="312205" y="179467"/>
                </a:lnTo>
                <a:lnTo>
                  <a:pt x="312205" y="174049"/>
                </a:lnTo>
                <a:cubicBezTo>
                  <a:pt x="310851" y="99553"/>
                  <a:pt x="250577" y="40634"/>
                  <a:pt x="176759" y="39957"/>
                </a:cubicBezTo>
                <a:close/>
                <a:moveTo>
                  <a:pt x="176081" y="0"/>
                </a:moveTo>
                <a:cubicBezTo>
                  <a:pt x="272248" y="677"/>
                  <a:pt x="350130" y="77882"/>
                  <a:pt x="352162" y="174049"/>
                </a:cubicBezTo>
                <a:lnTo>
                  <a:pt x="352162" y="180144"/>
                </a:lnTo>
                <a:cubicBezTo>
                  <a:pt x="351485" y="201138"/>
                  <a:pt x="347421" y="221455"/>
                  <a:pt x="339972" y="241095"/>
                </a:cubicBezTo>
                <a:cubicBezTo>
                  <a:pt x="333199" y="259380"/>
                  <a:pt x="322364" y="276311"/>
                  <a:pt x="309496" y="291210"/>
                </a:cubicBezTo>
                <a:cubicBezTo>
                  <a:pt x="293243" y="308818"/>
                  <a:pt x="275635" y="343357"/>
                  <a:pt x="268185" y="358256"/>
                </a:cubicBezTo>
                <a:cubicBezTo>
                  <a:pt x="266153" y="362997"/>
                  <a:pt x="261413" y="365705"/>
                  <a:pt x="255995" y="365705"/>
                </a:cubicBezTo>
                <a:lnTo>
                  <a:pt x="96168" y="365705"/>
                </a:lnTo>
                <a:cubicBezTo>
                  <a:pt x="90750" y="365705"/>
                  <a:pt x="86009" y="362997"/>
                  <a:pt x="83977" y="358256"/>
                </a:cubicBezTo>
                <a:cubicBezTo>
                  <a:pt x="76527" y="343357"/>
                  <a:pt x="58919" y="308818"/>
                  <a:pt x="42666" y="291210"/>
                </a:cubicBezTo>
                <a:cubicBezTo>
                  <a:pt x="29798" y="276311"/>
                  <a:pt x="19640" y="259380"/>
                  <a:pt x="12190" y="241095"/>
                </a:cubicBezTo>
                <a:cubicBezTo>
                  <a:pt x="4741" y="221455"/>
                  <a:pt x="677" y="201138"/>
                  <a:pt x="0" y="180144"/>
                </a:cubicBezTo>
                <a:lnTo>
                  <a:pt x="0" y="174049"/>
                </a:lnTo>
                <a:cubicBezTo>
                  <a:pt x="2032" y="77882"/>
                  <a:pt x="79913" y="677"/>
                  <a:pt x="176081" y="0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67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212D929-3EFB-4035-9B8B-10F89C67A4D9}"/>
              </a:ext>
            </a:extLst>
          </p:cNvPr>
          <p:cNvSpPr/>
          <p:nvPr/>
        </p:nvSpPr>
        <p:spPr>
          <a:xfrm>
            <a:off x="1297445" y="4631279"/>
            <a:ext cx="649005" cy="388949"/>
          </a:xfrm>
          <a:custGeom>
            <a:avLst/>
            <a:gdLst>
              <a:gd name="connsiteX0" fmla="*/ 327961 w 649005"/>
              <a:gd name="connsiteY0" fmla="*/ 314314 h 388949"/>
              <a:gd name="connsiteX1" fmla="*/ 338709 w 649005"/>
              <a:gd name="connsiteY1" fmla="*/ 317772 h 388949"/>
              <a:gd name="connsiteX2" fmla="*/ 340204 w 649005"/>
              <a:gd name="connsiteY2" fmla="*/ 338708 h 388949"/>
              <a:gd name="connsiteX3" fmla="*/ 311044 w 649005"/>
              <a:gd name="connsiteY3" fmla="*/ 372354 h 388949"/>
              <a:gd name="connsiteX4" fmla="*/ 301324 w 649005"/>
              <a:gd name="connsiteY4" fmla="*/ 377588 h 388949"/>
              <a:gd name="connsiteX5" fmla="*/ 290108 w 649005"/>
              <a:gd name="connsiteY5" fmla="*/ 373850 h 388949"/>
              <a:gd name="connsiteX6" fmla="*/ 288613 w 649005"/>
              <a:gd name="connsiteY6" fmla="*/ 352914 h 388949"/>
              <a:gd name="connsiteX7" fmla="*/ 317773 w 649005"/>
              <a:gd name="connsiteY7" fmla="*/ 319267 h 388949"/>
              <a:gd name="connsiteX8" fmla="*/ 327961 w 649005"/>
              <a:gd name="connsiteY8" fmla="*/ 314314 h 388949"/>
              <a:gd name="connsiteX9" fmla="*/ 287211 w 649005"/>
              <a:gd name="connsiteY9" fmla="*/ 284032 h 388949"/>
              <a:gd name="connsiteX10" fmla="*/ 300576 w 649005"/>
              <a:gd name="connsiteY10" fmla="*/ 288612 h 388949"/>
              <a:gd name="connsiteX11" fmla="*/ 302071 w 649005"/>
              <a:gd name="connsiteY11" fmla="*/ 314781 h 388949"/>
              <a:gd name="connsiteX12" fmla="*/ 267677 w 649005"/>
              <a:gd name="connsiteY12" fmla="*/ 354410 h 388949"/>
              <a:gd name="connsiteX13" fmla="*/ 255714 w 649005"/>
              <a:gd name="connsiteY13" fmla="*/ 360391 h 388949"/>
              <a:gd name="connsiteX14" fmla="*/ 241507 w 649005"/>
              <a:gd name="connsiteY14" fmla="*/ 355905 h 388949"/>
              <a:gd name="connsiteX15" fmla="*/ 240012 w 649005"/>
              <a:gd name="connsiteY15" fmla="*/ 329735 h 388949"/>
              <a:gd name="connsiteX16" fmla="*/ 274406 w 649005"/>
              <a:gd name="connsiteY16" fmla="*/ 290107 h 388949"/>
              <a:gd name="connsiteX17" fmla="*/ 287211 w 649005"/>
              <a:gd name="connsiteY17" fmla="*/ 284032 h 388949"/>
              <a:gd name="connsiteX18" fmla="*/ 239731 w 649005"/>
              <a:gd name="connsiteY18" fmla="*/ 248891 h 388949"/>
              <a:gd name="connsiteX19" fmla="*/ 255714 w 649005"/>
              <a:gd name="connsiteY19" fmla="*/ 254218 h 388949"/>
              <a:gd name="connsiteX20" fmla="*/ 257957 w 649005"/>
              <a:gd name="connsiteY20" fmla="*/ 285622 h 388949"/>
              <a:gd name="connsiteX21" fmla="*/ 223563 w 649005"/>
              <a:gd name="connsiteY21" fmla="*/ 325250 h 388949"/>
              <a:gd name="connsiteX22" fmla="*/ 208609 w 649005"/>
              <a:gd name="connsiteY22" fmla="*/ 332727 h 388949"/>
              <a:gd name="connsiteX23" fmla="*/ 192159 w 649005"/>
              <a:gd name="connsiteY23" fmla="*/ 327493 h 388949"/>
              <a:gd name="connsiteX24" fmla="*/ 189916 w 649005"/>
              <a:gd name="connsiteY24" fmla="*/ 296089 h 388949"/>
              <a:gd name="connsiteX25" fmla="*/ 224310 w 649005"/>
              <a:gd name="connsiteY25" fmla="*/ 256461 h 388949"/>
              <a:gd name="connsiteX26" fmla="*/ 239731 w 649005"/>
              <a:gd name="connsiteY26" fmla="*/ 248891 h 388949"/>
              <a:gd name="connsiteX27" fmla="*/ 190383 w 649005"/>
              <a:gd name="connsiteY27" fmla="*/ 215992 h 388949"/>
              <a:gd name="connsiteX28" fmla="*/ 206366 w 649005"/>
              <a:gd name="connsiteY28" fmla="*/ 221319 h 388949"/>
              <a:gd name="connsiteX29" fmla="*/ 208609 w 649005"/>
              <a:gd name="connsiteY29" fmla="*/ 252723 h 388949"/>
              <a:gd name="connsiteX30" fmla="*/ 168981 w 649005"/>
              <a:gd name="connsiteY30" fmla="*/ 297585 h 388949"/>
              <a:gd name="connsiteX31" fmla="*/ 154027 w 649005"/>
              <a:gd name="connsiteY31" fmla="*/ 305062 h 388949"/>
              <a:gd name="connsiteX32" fmla="*/ 137577 w 649005"/>
              <a:gd name="connsiteY32" fmla="*/ 299828 h 388949"/>
              <a:gd name="connsiteX33" fmla="*/ 135334 w 649005"/>
              <a:gd name="connsiteY33" fmla="*/ 268424 h 388949"/>
              <a:gd name="connsiteX34" fmla="*/ 174962 w 649005"/>
              <a:gd name="connsiteY34" fmla="*/ 223562 h 388949"/>
              <a:gd name="connsiteX35" fmla="*/ 190383 w 649005"/>
              <a:gd name="connsiteY35" fmla="*/ 215992 h 388949"/>
              <a:gd name="connsiteX36" fmla="*/ 157017 w 649005"/>
              <a:gd name="connsiteY36" fmla="*/ 67293 h 388949"/>
              <a:gd name="connsiteX37" fmla="*/ 281136 w 649005"/>
              <a:gd name="connsiteY37" fmla="*/ 76265 h 388949"/>
              <a:gd name="connsiteX38" fmla="*/ 237021 w 649005"/>
              <a:gd name="connsiteY38" fmla="*/ 127109 h 388949"/>
              <a:gd name="connsiteX39" fmla="*/ 241507 w 649005"/>
              <a:gd name="connsiteY39" fmla="*/ 190664 h 388949"/>
              <a:gd name="connsiteX40" fmla="*/ 270669 w 649005"/>
              <a:gd name="connsiteY40" fmla="*/ 201879 h 388949"/>
              <a:gd name="connsiteX41" fmla="*/ 274407 w 649005"/>
              <a:gd name="connsiteY41" fmla="*/ 201879 h 388949"/>
              <a:gd name="connsiteX42" fmla="*/ 304315 w 649005"/>
              <a:gd name="connsiteY42" fmla="*/ 186925 h 388949"/>
              <a:gd name="connsiteX43" fmla="*/ 355906 w 649005"/>
              <a:gd name="connsiteY43" fmla="*/ 127857 h 388949"/>
              <a:gd name="connsiteX44" fmla="*/ 364131 w 649005"/>
              <a:gd name="connsiteY44" fmla="*/ 135334 h 388949"/>
              <a:gd name="connsiteX45" fmla="*/ 484511 w 649005"/>
              <a:gd name="connsiteY45" fmla="*/ 238517 h 388949"/>
              <a:gd name="connsiteX46" fmla="*/ 492736 w 649005"/>
              <a:gd name="connsiteY46" fmla="*/ 258704 h 388949"/>
              <a:gd name="connsiteX47" fmla="*/ 465819 w 649005"/>
              <a:gd name="connsiteY47" fmla="*/ 290856 h 388949"/>
              <a:gd name="connsiteX48" fmla="*/ 450117 w 649005"/>
              <a:gd name="connsiteY48" fmla="*/ 287865 h 388949"/>
              <a:gd name="connsiteX49" fmla="*/ 450865 w 649005"/>
              <a:gd name="connsiteY49" fmla="*/ 292351 h 388949"/>
              <a:gd name="connsiteX50" fmla="*/ 423947 w 649005"/>
              <a:gd name="connsiteY50" fmla="*/ 324502 h 388949"/>
              <a:gd name="connsiteX51" fmla="*/ 416470 w 649005"/>
              <a:gd name="connsiteY51" fmla="*/ 323754 h 388949"/>
              <a:gd name="connsiteX52" fmla="*/ 416470 w 649005"/>
              <a:gd name="connsiteY52" fmla="*/ 324502 h 388949"/>
              <a:gd name="connsiteX53" fmla="*/ 389553 w 649005"/>
              <a:gd name="connsiteY53" fmla="*/ 356653 h 388949"/>
              <a:gd name="connsiteX54" fmla="*/ 382076 w 649005"/>
              <a:gd name="connsiteY54" fmla="*/ 355906 h 388949"/>
              <a:gd name="connsiteX55" fmla="*/ 382076 w 649005"/>
              <a:gd name="connsiteY55" fmla="*/ 356653 h 388949"/>
              <a:gd name="connsiteX56" fmla="*/ 355159 w 649005"/>
              <a:gd name="connsiteY56" fmla="*/ 388804 h 388949"/>
              <a:gd name="connsiteX57" fmla="*/ 337214 w 649005"/>
              <a:gd name="connsiteY57" fmla="*/ 384318 h 388949"/>
              <a:gd name="connsiteX58" fmla="*/ 326746 w 649005"/>
              <a:gd name="connsiteY58" fmla="*/ 376094 h 388949"/>
              <a:gd name="connsiteX59" fmla="*/ 352168 w 649005"/>
              <a:gd name="connsiteY59" fmla="*/ 346933 h 388949"/>
              <a:gd name="connsiteX60" fmla="*/ 359645 w 649005"/>
              <a:gd name="connsiteY60" fmla="*/ 325250 h 388949"/>
              <a:gd name="connsiteX61" fmla="*/ 349177 w 649005"/>
              <a:gd name="connsiteY61" fmla="*/ 305062 h 388949"/>
              <a:gd name="connsiteX62" fmla="*/ 329737 w 649005"/>
              <a:gd name="connsiteY62" fmla="*/ 297585 h 388949"/>
              <a:gd name="connsiteX63" fmla="*/ 321512 w 649005"/>
              <a:gd name="connsiteY63" fmla="*/ 299080 h 388949"/>
              <a:gd name="connsiteX64" fmla="*/ 310297 w 649005"/>
              <a:gd name="connsiteY64" fmla="*/ 275902 h 388949"/>
              <a:gd name="connsiteX65" fmla="*/ 287866 w 649005"/>
              <a:gd name="connsiteY65" fmla="*/ 267677 h 388949"/>
              <a:gd name="connsiteX66" fmla="*/ 278146 w 649005"/>
              <a:gd name="connsiteY66" fmla="*/ 269172 h 388949"/>
              <a:gd name="connsiteX67" fmla="*/ 265435 w 649005"/>
              <a:gd name="connsiteY67" fmla="*/ 241507 h 388949"/>
              <a:gd name="connsiteX68" fmla="*/ 240760 w 649005"/>
              <a:gd name="connsiteY68" fmla="*/ 232535 h 388949"/>
              <a:gd name="connsiteX69" fmla="*/ 228049 w 649005"/>
              <a:gd name="connsiteY69" fmla="*/ 234778 h 388949"/>
              <a:gd name="connsiteX70" fmla="*/ 215338 w 649005"/>
              <a:gd name="connsiteY70" fmla="*/ 207861 h 388949"/>
              <a:gd name="connsiteX71" fmla="*/ 190664 w 649005"/>
              <a:gd name="connsiteY71" fmla="*/ 198888 h 388949"/>
              <a:gd name="connsiteX72" fmla="*/ 162251 w 649005"/>
              <a:gd name="connsiteY72" fmla="*/ 211599 h 388949"/>
              <a:gd name="connsiteX73" fmla="*/ 142811 w 649005"/>
              <a:gd name="connsiteY73" fmla="*/ 234030 h 388949"/>
              <a:gd name="connsiteX74" fmla="*/ 91967 w 649005"/>
              <a:gd name="connsiteY74" fmla="*/ 174962 h 388949"/>
              <a:gd name="connsiteX75" fmla="*/ 331980 w 649005"/>
              <a:gd name="connsiteY75" fmla="*/ 60563 h 388949"/>
              <a:gd name="connsiteX76" fmla="*/ 335718 w 649005"/>
              <a:gd name="connsiteY76" fmla="*/ 61311 h 388949"/>
              <a:gd name="connsiteX77" fmla="*/ 492736 w 649005"/>
              <a:gd name="connsiteY77" fmla="*/ 70284 h 388949"/>
              <a:gd name="connsiteX78" fmla="*/ 556290 w 649005"/>
              <a:gd name="connsiteY78" fmla="*/ 174214 h 388949"/>
              <a:gd name="connsiteX79" fmla="*/ 502456 w 649005"/>
              <a:gd name="connsiteY79" fmla="*/ 236273 h 388949"/>
              <a:gd name="connsiteX80" fmla="*/ 494231 w 649005"/>
              <a:gd name="connsiteY80" fmla="*/ 226553 h 388949"/>
              <a:gd name="connsiteX81" fmla="*/ 354411 w 649005"/>
              <a:gd name="connsiteY81" fmla="*/ 106173 h 388949"/>
              <a:gd name="connsiteX82" fmla="*/ 293099 w 649005"/>
              <a:gd name="connsiteY82" fmla="*/ 176457 h 388949"/>
              <a:gd name="connsiteX83" fmla="*/ 272912 w 649005"/>
              <a:gd name="connsiteY83" fmla="*/ 186925 h 388949"/>
              <a:gd name="connsiteX84" fmla="*/ 250481 w 649005"/>
              <a:gd name="connsiteY84" fmla="*/ 179448 h 388949"/>
              <a:gd name="connsiteX85" fmla="*/ 247490 w 649005"/>
              <a:gd name="connsiteY85" fmla="*/ 137577 h 388949"/>
              <a:gd name="connsiteX86" fmla="*/ 306558 w 649005"/>
              <a:gd name="connsiteY86" fmla="*/ 70284 h 388949"/>
              <a:gd name="connsiteX87" fmla="*/ 331980 w 649005"/>
              <a:gd name="connsiteY87" fmla="*/ 60563 h 388949"/>
              <a:gd name="connsiteX88" fmla="*/ 564515 w 649005"/>
              <a:gd name="connsiteY88" fmla="*/ 0 h 388949"/>
              <a:gd name="connsiteX89" fmla="*/ 649005 w 649005"/>
              <a:gd name="connsiteY89" fmla="*/ 140568 h 388949"/>
              <a:gd name="connsiteX90" fmla="*/ 591432 w 649005"/>
              <a:gd name="connsiteY90" fmla="*/ 175710 h 388949"/>
              <a:gd name="connsiteX91" fmla="*/ 571244 w 649005"/>
              <a:gd name="connsiteY91" fmla="*/ 170476 h 388949"/>
              <a:gd name="connsiteX92" fmla="*/ 501708 w 649005"/>
              <a:gd name="connsiteY92" fmla="*/ 55330 h 388949"/>
              <a:gd name="connsiteX93" fmla="*/ 506942 w 649005"/>
              <a:gd name="connsiteY93" fmla="*/ 35142 h 388949"/>
              <a:gd name="connsiteX94" fmla="*/ 85238 w 649005"/>
              <a:gd name="connsiteY94" fmla="*/ 0 h 388949"/>
              <a:gd name="connsiteX95" fmla="*/ 142063 w 649005"/>
              <a:gd name="connsiteY95" fmla="*/ 35142 h 388949"/>
              <a:gd name="connsiteX96" fmla="*/ 147297 w 649005"/>
              <a:gd name="connsiteY96" fmla="*/ 55330 h 388949"/>
              <a:gd name="connsiteX97" fmla="*/ 77761 w 649005"/>
              <a:gd name="connsiteY97" fmla="*/ 170476 h 388949"/>
              <a:gd name="connsiteX98" fmla="*/ 57573 w 649005"/>
              <a:gd name="connsiteY98" fmla="*/ 175710 h 388949"/>
              <a:gd name="connsiteX99" fmla="*/ 0 w 649005"/>
              <a:gd name="connsiteY99" fmla="*/ 140568 h 38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49005" h="388949">
                <a:moveTo>
                  <a:pt x="327961" y="314314"/>
                </a:moveTo>
                <a:cubicBezTo>
                  <a:pt x="331793" y="314034"/>
                  <a:pt x="335718" y="315155"/>
                  <a:pt x="338709" y="317772"/>
                </a:cubicBezTo>
                <a:cubicBezTo>
                  <a:pt x="344691" y="323006"/>
                  <a:pt x="345438" y="332726"/>
                  <a:pt x="340204" y="338708"/>
                </a:cubicBezTo>
                <a:lnTo>
                  <a:pt x="311044" y="372354"/>
                </a:lnTo>
                <a:cubicBezTo>
                  <a:pt x="308801" y="375345"/>
                  <a:pt x="305063" y="376840"/>
                  <a:pt x="301324" y="377588"/>
                </a:cubicBezTo>
                <a:cubicBezTo>
                  <a:pt x="297586" y="377588"/>
                  <a:pt x="293099" y="376840"/>
                  <a:pt x="290108" y="373850"/>
                </a:cubicBezTo>
                <a:cubicBezTo>
                  <a:pt x="284127" y="368616"/>
                  <a:pt x="283379" y="358896"/>
                  <a:pt x="288613" y="352914"/>
                </a:cubicBezTo>
                <a:lnTo>
                  <a:pt x="317773" y="319267"/>
                </a:lnTo>
                <a:cubicBezTo>
                  <a:pt x="320390" y="316277"/>
                  <a:pt x="324129" y="314594"/>
                  <a:pt x="327961" y="314314"/>
                </a:cubicBezTo>
                <a:close/>
                <a:moveTo>
                  <a:pt x="287211" y="284032"/>
                </a:moveTo>
                <a:cubicBezTo>
                  <a:pt x="291977" y="283752"/>
                  <a:pt x="296838" y="285248"/>
                  <a:pt x="300576" y="288612"/>
                </a:cubicBezTo>
                <a:cubicBezTo>
                  <a:pt x="308053" y="295341"/>
                  <a:pt x="308800" y="307304"/>
                  <a:pt x="302071" y="314781"/>
                </a:cubicBezTo>
                <a:lnTo>
                  <a:pt x="267677" y="354410"/>
                </a:lnTo>
                <a:cubicBezTo>
                  <a:pt x="264686" y="358148"/>
                  <a:pt x="260200" y="360391"/>
                  <a:pt x="255714" y="360391"/>
                </a:cubicBezTo>
                <a:cubicBezTo>
                  <a:pt x="250480" y="361139"/>
                  <a:pt x="245993" y="359643"/>
                  <a:pt x="241507" y="355905"/>
                </a:cubicBezTo>
                <a:cubicBezTo>
                  <a:pt x="234030" y="349176"/>
                  <a:pt x="233283" y="337212"/>
                  <a:pt x="240012" y="329735"/>
                </a:cubicBezTo>
                <a:lnTo>
                  <a:pt x="274406" y="290107"/>
                </a:lnTo>
                <a:cubicBezTo>
                  <a:pt x="277771" y="286369"/>
                  <a:pt x="282444" y="284313"/>
                  <a:pt x="287211" y="284032"/>
                </a:cubicBezTo>
                <a:close/>
                <a:moveTo>
                  <a:pt x="239731" y="248891"/>
                </a:moveTo>
                <a:cubicBezTo>
                  <a:pt x="245433" y="248423"/>
                  <a:pt x="251228" y="250106"/>
                  <a:pt x="255714" y="254218"/>
                </a:cubicBezTo>
                <a:cubicBezTo>
                  <a:pt x="264686" y="262443"/>
                  <a:pt x="266182" y="276649"/>
                  <a:pt x="257957" y="285622"/>
                </a:cubicBezTo>
                <a:lnTo>
                  <a:pt x="223563" y="325250"/>
                </a:lnTo>
                <a:cubicBezTo>
                  <a:pt x="219824" y="329736"/>
                  <a:pt x="213843" y="332727"/>
                  <a:pt x="208609" y="332727"/>
                </a:cubicBezTo>
                <a:cubicBezTo>
                  <a:pt x="202627" y="333475"/>
                  <a:pt x="196646" y="331231"/>
                  <a:pt x="192159" y="327493"/>
                </a:cubicBezTo>
                <a:cubicBezTo>
                  <a:pt x="183187" y="319268"/>
                  <a:pt x="181691" y="305062"/>
                  <a:pt x="189916" y="296089"/>
                </a:cubicBezTo>
                <a:lnTo>
                  <a:pt x="224310" y="256461"/>
                </a:lnTo>
                <a:cubicBezTo>
                  <a:pt x="228422" y="251975"/>
                  <a:pt x="234030" y="249358"/>
                  <a:pt x="239731" y="248891"/>
                </a:cubicBezTo>
                <a:close/>
                <a:moveTo>
                  <a:pt x="190383" y="215992"/>
                </a:moveTo>
                <a:cubicBezTo>
                  <a:pt x="196085" y="215525"/>
                  <a:pt x="201879" y="217207"/>
                  <a:pt x="206366" y="221319"/>
                </a:cubicBezTo>
                <a:cubicBezTo>
                  <a:pt x="215338" y="229544"/>
                  <a:pt x="216834" y="243750"/>
                  <a:pt x="208609" y="252723"/>
                </a:cubicBezTo>
                <a:lnTo>
                  <a:pt x="168981" y="297585"/>
                </a:lnTo>
                <a:cubicBezTo>
                  <a:pt x="164495" y="302071"/>
                  <a:pt x="159261" y="304314"/>
                  <a:pt x="154027" y="305062"/>
                </a:cubicBezTo>
                <a:cubicBezTo>
                  <a:pt x="148045" y="305809"/>
                  <a:pt x="142064" y="303566"/>
                  <a:pt x="137577" y="299828"/>
                </a:cubicBezTo>
                <a:cubicBezTo>
                  <a:pt x="128605" y="291603"/>
                  <a:pt x="127109" y="277397"/>
                  <a:pt x="135334" y="268424"/>
                </a:cubicBezTo>
                <a:lnTo>
                  <a:pt x="174962" y="223562"/>
                </a:lnTo>
                <a:cubicBezTo>
                  <a:pt x="179074" y="219076"/>
                  <a:pt x="184682" y="216459"/>
                  <a:pt x="190383" y="215992"/>
                </a:cubicBezTo>
                <a:close/>
                <a:moveTo>
                  <a:pt x="157017" y="67293"/>
                </a:moveTo>
                <a:cubicBezTo>
                  <a:pt x="202627" y="89724"/>
                  <a:pt x="246741" y="71779"/>
                  <a:pt x="281136" y="76265"/>
                </a:cubicBezTo>
                <a:lnTo>
                  <a:pt x="237021" y="127109"/>
                </a:lnTo>
                <a:cubicBezTo>
                  <a:pt x="221319" y="145802"/>
                  <a:pt x="222815" y="174214"/>
                  <a:pt x="241507" y="190664"/>
                </a:cubicBezTo>
                <a:cubicBezTo>
                  <a:pt x="248984" y="198141"/>
                  <a:pt x="259452" y="201879"/>
                  <a:pt x="270669" y="201879"/>
                </a:cubicBezTo>
                <a:cubicBezTo>
                  <a:pt x="271416" y="201879"/>
                  <a:pt x="272912" y="201879"/>
                  <a:pt x="274407" y="201879"/>
                </a:cubicBezTo>
                <a:cubicBezTo>
                  <a:pt x="286370" y="201131"/>
                  <a:pt x="296838" y="195898"/>
                  <a:pt x="304315" y="186925"/>
                </a:cubicBezTo>
                <a:lnTo>
                  <a:pt x="355906" y="127857"/>
                </a:lnTo>
                <a:lnTo>
                  <a:pt x="364131" y="135334"/>
                </a:lnTo>
                <a:lnTo>
                  <a:pt x="484511" y="238517"/>
                </a:lnTo>
                <a:cubicBezTo>
                  <a:pt x="489745" y="243750"/>
                  <a:pt x="493483" y="250480"/>
                  <a:pt x="492736" y="258704"/>
                </a:cubicBezTo>
                <a:cubicBezTo>
                  <a:pt x="494231" y="275154"/>
                  <a:pt x="482268" y="289360"/>
                  <a:pt x="465819" y="290856"/>
                </a:cubicBezTo>
                <a:cubicBezTo>
                  <a:pt x="459837" y="291603"/>
                  <a:pt x="454603" y="290108"/>
                  <a:pt x="450117" y="287865"/>
                </a:cubicBezTo>
                <a:cubicBezTo>
                  <a:pt x="450117" y="289360"/>
                  <a:pt x="450865" y="290856"/>
                  <a:pt x="450865" y="292351"/>
                </a:cubicBezTo>
                <a:cubicBezTo>
                  <a:pt x="452360" y="308800"/>
                  <a:pt x="440397" y="323007"/>
                  <a:pt x="423947" y="324502"/>
                </a:cubicBezTo>
                <a:cubicBezTo>
                  <a:pt x="421704" y="324502"/>
                  <a:pt x="418713" y="324502"/>
                  <a:pt x="416470" y="323754"/>
                </a:cubicBezTo>
                <a:cubicBezTo>
                  <a:pt x="416470" y="323754"/>
                  <a:pt x="416470" y="324502"/>
                  <a:pt x="416470" y="324502"/>
                </a:cubicBezTo>
                <a:cubicBezTo>
                  <a:pt x="417966" y="340952"/>
                  <a:pt x="406002" y="355158"/>
                  <a:pt x="389553" y="356653"/>
                </a:cubicBezTo>
                <a:cubicBezTo>
                  <a:pt x="387310" y="356653"/>
                  <a:pt x="384319" y="356653"/>
                  <a:pt x="382076" y="355906"/>
                </a:cubicBezTo>
                <a:cubicBezTo>
                  <a:pt x="382076" y="355906"/>
                  <a:pt x="382076" y="356653"/>
                  <a:pt x="382076" y="356653"/>
                </a:cubicBezTo>
                <a:cubicBezTo>
                  <a:pt x="383571" y="373103"/>
                  <a:pt x="371608" y="387309"/>
                  <a:pt x="355159" y="388804"/>
                </a:cubicBezTo>
                <a:cubicBezTo>
                  <a:pt x="348429" y="389552"/>
                  <a:pt x="342448" y="387309"/>
                  <a:pt x="337214" y="384318"/>
                </a:cubicBezTo>
                <a:lnTo>
                  <a:pt x="326746" y="376094"/>
                </a:lnTo>
                <a:lnTo>
                  <a:pt x="352168" y="346933"/>
                </a:lnTo>
                <a:cubicBezTo>
                  <a:pt x="357402" y="340952"/>
                  <a:pt x="360393" y="333475"/>
                  <a:pt x="359645" y="325250"/>
                </a:cubicBezTo>
                <a:cubicBezTo>
                  <a:pt x="358897" y="317773"/>
                  <a:pt x="355159" y="310296"/>
                  <a:pt x="349177" y="305062"/>
                </a:cubicBezTo>
                <a:cubicBezTo>
                  <a:pt x="343943" y="299828"/>
                  <a:pt x="337214" y="297585"/>
                  <a:pt x="329737" y="297585"/>
                </a:cubicBezTo>
                <a:cubicBezTo>
                  <a:pt x="326746" y="297585"/>
                  <a:pt x="323755" y="298333"/>
                  <a:pt x="321512" y="299080"/>
                </a:cubicBezTo>
                <a:cubicBezTo>
                  <a:pt x="320765" y="290108"/>
                  <a:pt x="317026" y="281883"/>
                  <a:pt x="310297" y="275902"/>
                </a:cubicBezTo>
                <a:cubicBezTo>
                  <a:pt x="303567" y="270668"/>
                  <a:pt x="296090" y="267677"/>
                  <a:pt x="287866" y="267677"/>
                </a:cubicBezTo>
                <a:cubicBezTo>
                  <a:pt x="284875" y="267677"/>
                  <a:pt x="281136" y="268425"/>
                  <a:pt x="278146" y="269172"/>
                </a:cubicBezTo>
                <a:cubicBezTo>
                  <a:pt x="278146" y="258704"/>
                  <a:pt x="273659" y="248984"/>
                  <a:pt x="265435" y="241507"/>
                </a:cubicBezTo>
                <a:cubicBezTo>
                  <a:pt x="258704" y="235526"/>
                  <a:pt x="249732" y="232535"/>
                  <a:pt x="240760" y="232535"/>
                </a:cubicBezTo>
                <a:cubicBezTo>
                  <a:pt x="236273" y="232535"/>
                  <a:pt x="231787" y="233283"/>
                  <a:pt x="228049" y="234778"/>
                </a:cubicBezTo>
                <a:cubicBezTo>
                  <a:pt x="227301" y="224310"/>
                  <a:pt x="223562" y="214590"/>
                  <a:pt x="215338" y="207861"/>
                </a:cubicBezTo>
                <a:cubicBezTo>
                  <a:pt x="208608" y="201879"/>
                  <a:pt x="199636" y="198888"/>
                  <a:pt x="190664" y="198888"/>
                </a:cubicBezTo>
                <a:cubicBezTo>
                  <a:pt x="179448" y="198888"/>
                  <a:pt x="168980" y="203375"/>
                  <a:pt x="162251" y="211599"/>
                </a:cubicBezTo>
                <a:lnTo>
                  <a:pt x="142811" y="234030"/>
                </a:lnTo>
                <a:lnTo>
                  <a:pt x="91967" y="174962"/>
                </a:lnTo>
                <a:close/>
                <a:moveTo>
                  <a:pt x="331980" y="60563"/>
                </a:moveTo>
                <a:cubicBezTo>
                  <a:pt x="331980" y="60563"/>
                  <a:pt x="334971" y="61311"/>
                  <a:pt x="335718" y="61311"/>
                </a:cubicBezTo>
                <a:cubicBezTo>
                  <a:pt x="385814" y="71031"/>
                  <a:pt x="430676" y="92715"/>
                  <a:pt x="492736" y="70284"/>
                </a:cubicBezTo>
                <a:lnTo>
                  <a:pt x="556290" y="174214"/>
                </a:lnTo>
                <a:lnTo>
                  <a:pt x="502456" y="236273"/>
                </a:lnTo>
                <a:cubicBezTo>
                  <a:pt x="499465" y="231787"/>
                  <a:pt x="497970" y="230292"/>
                  <a:pt x="494231" y="226553"/>
                </a:cubicBezTo>
                <a:lnTo>
                  <a:pt x="354411" y="106173"/>
                </a:lnTo>
                <a:cubicBezTo>
                  <a:pt x="354411" y="106173"/>
                  <a:pt x="293099" y="176457"/>
                  <a:pt x="293099" y="176457"/>
                </a:cubicBezTo>
                <a:cubicBezTo>
                  <a:pt x="287866" y="183186"/>
                  <a:pt x="280389" y="186177"/>
                  <a:pt x="272912" y="186925"/>
                </a:cubicBezTo>
                <a:cubicBezTo>
                  <a:pt x="264687" y="187673"/>
                  <a:pt x="257210" y="184682"/>
                  <a:pt x="250481" y="179448"/>
                </a:cubicBezTo>
                <a:cubicBezTo>
                  <a:pt x="237770" y="168980"/>
                  <a:pt x="236274" y="150288"/>
                  <a:pt x="247490" y="137577"/>
                </a:cubicBezTo>
                <a:lnTo>
                  <a:pt x="306558" y="70284"/>
                </a:lnTo>
                <a:cubicBezTo>
                  <a:pt x="313287" y="62807"/>
                  <a:pt x="323008" y="59816"/>
                  <a:pt x="331980" y="60563"/>
                </a:cubicBezTo>
                <a:close/>
                <a:moveTo>
                  <a:pt x="564515" y="0"/>
                </a:moveTo>
                <a:lnTo>
                  <a:pt x="649005" y="140568"/>
                </a:lnTo>
                <a:lnTo>
                  <a:pt x="591432" y="175710"/>
                </a:lnTo>
                <a:cubicBezTo>
                  <a:pt x="584703" y="180196"/>
                  <a:pt x="574983" y="177953"/>
                  <a:pt x="571244" y="170476"/>
                </a:cubicBezTo>
                <a:lnTo>
                  <a:pt x="501708" y="55330"/>
                </a:lnTo>
                <a:cubicBezTo>
                  <a:pt x="497222" y="48601"/>
                  <a:pt x="499465" y="38880"/>
                  <a:pt x="506942" y="35142"/>
                </a:cubicBezTo>
                <a:close/>
                <a:moveTo>
                  <a:pt x="85238" y="0"/>
                </a:moveTo>
                <a:lnTo>
                  <a:pt x="142063" y="35142"/>
                </a:lnTo>
                <a:cubicBezTo>
                  <a:pt x="149540" y="38880"/>
                  <a:pt x="151783" y="48601"/>
                  <a:pt x="147297" y="55330"/>
                </a:cubicBezTo>
                <a:lnTo>
                  <a:pt x="77761" y="170476"/>
                </a:lnTo>
                <a:cubicBezTo>
                  <a:pt x="74022" y="177953"/>
                  <a:pt x="64302" y="180196"/>
                  <a:pt x="57573" y="175710"/>
                </a:cubicBezTo>
                <a:lnTo>
                  <a:pt x="0" y="140568"/>
                </a:lnTo>
                <a:close/>
              </a:path>
            </a:pathLst>
          </a:custGeom>
          <a:solidFill>
            <a:srgbClr val="A2B969">
              <a:lumMod val="75000"/>
            </a:srgb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Graphic 57" descr="Shopping bag">
            <a:extLst>
              <a:ext uri="{FF2B5EF4-FFF2-40B4-BE49-F238E27FC236}">
                <a16:creationId xmlns:a16="http://schemas.microsoft.com/office/drawing/2014/main" id="{32C7B724-9078-4063-AE3D-FCD7E84453EA}"/>
              </a:ext>
            </a:extLst>
          </p:cNvPr>
          <p:cNvSpPr/>
          <p:nvPr/>
        </p:nvSpPr>
        <p:spPr>
          <a:xfrm>
            <a:off x="2364832" y="1994798"/>
            <a:ext cx="471052" cy="657977"/>
          </a:xfrm>
          <a:custGeom>
            <a:avLst/>
            <a:gdLst>
              <a:gd name="connsiteX0" fmla="*/ 390330 w 471051"/>
              <a:gd name="connsiteY0" fmla="*/ 592179 h 657976"/>
              <a:gd name="connsiteX1" fmla="*/ 410518 w 471051"/>
              <a:gd name="connsiteY1" fmla="*/ 273659 h 657976"/>
              <a:gd name="connsiteX2" fmla="*/ 431453 w 471051"/>
              <a:gd name="connsiteY2" fmla="*/ 551056 h 657976"/>
              <a:gd name="connsiteX3" fmla="*/ 390330 w 471051"/>
              <a:gd name="connsiteY3" fmla="*/ 592179 h 657976"/>
              <a:gd name="connsiteX4" fmla="*/ 343972 w 471051"/>
              <a:gd name="connsiteY4" fmla="*/ 613115 h 657976"/>
              <a:gd name="connsiteX5" fmla="*/ 44892 w 471051"/>
              <a:gd name="connsiteY5" fmla="*/ 613115 h 657976"/>
              <a:gd name="connsiteX6" fmla="*/ 71061 w 471051"/>
              <a:gd name="connsiteY6" fmla="*/ 194402 h 657976"/>
              <a:gd name="connsiteX7" fmla="*/ 103960 w 471051"/>
              <a:gd name="connsiteY7" fmla="*/ 194402 h 657976"/>
              <a:gd name="connsiteX8" fmla="*/ 103960 w 471051"/>
              <a:gd name="connsiteY8" fmla="*/ 254218 h 657976"/>
              <a:gd name="connsiteX9" fmla="*/ 118914 w 471051"/>
              <a:gd name="connsiteY9" fmla="*/ 269172 h 657976"/>
              <a:gd name="connsiteX10" fmla="*/ 133868 w 471051"/>
              <a:gd name="connsiteY10" fmla="*/ 254218 h 657976"/>
              <a:gd name="connsiteX11" fmla="*/ 133868 w 471051"/>
              <a:gd name="connsiteY11" fmla="*/ 194402 h 657976"/>
              <a:gd name="connsiteX12" fmla="*/ 283408 w 471051"/>
              <a:gd name="connsiteY12" fmla="*/ 194402 h 657976"/>
              <a:gd name="connsiteX13" fmla="*/ 283408 w 471051"/>
              <a:gd name="connsiteY13" fmla="*/ 254218 h 657976"/>
              <a:gd name="connsiteX14" fmla="*/ 298362 w 471051"/>
              <a:gd name="connsiteY14" fmla="*/ 269172 h 657976"/>
              <a:gd name="connsiteX15" fmla="*/ 313316 w 471051"/>
              <a:gd name="connsiteY15" fmla="*/ 254218 h 657976"/>
              <a:gd name="connsiteX16" fmla="*/ 313316 w 471051"/>
              <a:gd name="connsiteY16" fmla="*/ 194402 h 657976"/>
              <a:gd name="connsiteX17" fmla="*/ 370142 w 471051"/>
              <a:gd name="connsiteY17" fmla="*/ 194402 h 657976"/>
              <a:gd name="connsiteX18" fmla="*/ 343972 w 471051"/>
              <a:gd name="connsiteY18" fmla="*/ 613115 h 657976"/>
              <a:gd name="connsiteX19" fmla="*/ 133868 w 471051"/>
              <a:gd name="connsiteY19" fmla="*/ 119632 h 657976"/>
              <a:gd name="connsiteX20" fmla="*/ 188450 w 471051"/>
              <a:gd name="connsiteY20" fmla="*/ 47853 h 657976"/>
              <a:gd name="connsiteX21" fmla="*/ 171253 w 471051"/>
              <a:gd name="connsiteY21" fmla="*/ 104678 h 657976"/>
              <a:gd name="connsiteX22" fmla="*/ 171253 w 471051"/>
              <a:gd name="connsiteY22" fmla="*/ 149540 h 657976"/>
              <a:gd name="connsiteX23" fmla="*/ 133868 w 471051"/>
              <a:gd name="connsiteY23" fmla="*/ 149540 h 657976"/>
              <a:gd name="connsiteX24" fmla="*/ 133868 w 471051"/>
              <a:gd name="connsiteY24" fmla="*/ 119632 h 657976"/>
              <a:gd name="connsiteX25" fmla="*/ 228079 w 471051"/>
              <a:gd name="connsiteY25" fmla="*/ 47105 h 657976"/>
              <a:gd name="connsiteX26" fmla="*/ 283408 w 471051"/>
              <a:gd name="connsiteY26" fmla="*/ 119632 h 657976"/>
              <a:gd name="connsiteX27" fmla="*/ 283408 w 471051"/>
              <a:gd name="connsiteY27" fmla="*/ 149540 h 657976"/>
              <a:gd name="connsiteX28" fmla="*/ 201161 w 471051"/>
              <a:gd name="connsiteY28" fmla="*/ 149540 h 657976"/>
              <a:gd name="connsiteX29" fmla="*/ 201161 w 471051"/>
              <a:gd name="connsiteY29" fmla="*/ 104678 h 657976"/>
              <a:gd name="connsiteX30" fmla="*/ 228079 w 471051"/>
              <a:gd name="connsiteY30" fmla="*/ 47105 h 657976"/>
              <a:gd name="connsiteX31" fmla="*/ 275931 w 471051"/>
              <a:gd name="connsiteY31" fmla="*/ 29908 h 657976"/>
              <a:gd name="connsiteX32" fmla="*/ 350702 w 471051"/>
              <a:gd name="connsiteY32" fmla="*/ 104678 h 657976"/>
              <a:gd name="connsiteX33" fmla="*/ 350702 w 471051"/>
              <a:gd name="connsiteY33" fmla="*/ 149540 h 657976"/>
              <a:gd name="connsiteX34" fmla="*/ 313316 w 471051"/>
              <a:gd name="connsiteY34" fmla="*/ 149540 h 657976"/>
              <a:gd name="connsiteX35" fmla="*/ 313316 w 471051"/>
              <a:gd name="connsiteY35" fmla="*/ 119632 h 657976"/>
              <a:gd name="connsiteX36" fmla="*/ 263968 w 471051"/>
              <a:gd name="connsiteY36" fmla="*/ 30656 h 657976"/>
              <a:gd name="connsiteX37" fmla="*/ 275931 w 471051"/>
              <a:gd name="connsiteY37" fmla="*/ 29908 h 657976"/>
              <a:gd name="connsiteX38" fmla="*/ 447903 w 471051"/>
              <a:gd name="connsiteY38" fmla="*/ 177953 h 657976"/>
              <a:gd name="connsiteX39" fmla="*/ 417995 w 471051"/>
              <a:gd name="connsiteY39" fmla="*/ 149540 h 657976"/>
              <a:gd name="connsiteX40" fmla="*/ 385843 w 471051"/>
              <a:gd name="connsiteY40" fmla="*/ 149540 h 657976"/>
              <a:gd name="connsiteX41" fmla="*/ 415751 w 471051"/>
              <a:gd name="connsiteY41" fmla="*/ 174962 h 657976"/>
              <a:gd name="connsiteX42" fmla="*/ 385843 w 471051"/>
              <a:gd name="connsiteY42" fmla="*/ 149540 h 657976"/>
              <a:gd name="connsiteX43" fmla="*/ 380610 w 471051"/>
              <a:gd name="connsiteY43" fmla="*/ 149540 h 657976"/>
              <a:gd name="connsiteX44" fmla="*/ 380610 w 471051"/>
              <a:gd name="connsiteY44" fmla="*/ 104678 h 657976"/>
              <a:gd name="connsiteX45" fmla="*/ 275931 w 471051"/>
              <a:gd name="connsiteY45" fmla="*/ 0 h 657976"/>
              <a:gd name="connsiteX46" fmla="*/ 221349 w 471051"/>
              <a:gd name="connsiteY46" fmla="*/ 15702 h 657976"/>
              <a:gd name="connsiteX47" fmla="*/ 208638 w 471051"/>
              <a:gd name="connsiteY47" fmla="*/ 14954 h 657976"/>
              <a:gd name="connsiteX48" fmla="*/ 103960 w 471051"/>
              <a:gd name="connsiteY48" fmla="*/ 119632 h 657976"/>
              <a:gd name="connsiteX49" fmla="*/ 103960 w 471051"/>
              <a:gd name="connsiteY49" fmla="*/ 149540 h 657976"/>
              <a:gd name="connsiteX50" fmla="*/ 57603 w 471051"/>
              <a:gd name="connsiteY50" fmla="*/ 149540 h 657976"/>
              <a:gd name="connsiteX51" fmla="*/ 27695 w 471051"/>
              <a:gd name="connsiteY51" fmla="*/ 177953 h 657976"/>
              <a:gd name="connsiteX52" fmla="*/ 30 w 471051"/>
              <a:gd name="connsiteY52" fmla="*/ 626574 h 657976"/>
              <a:gd name="connsiteX53" fmla="*/ 29938 w 471051"/>
              <a:gd name="connsiteY53" fmla="*/ 657977 h 657976"/>
              <a:gd name="connsiteX54" fmla="*/ 358926 w 471051"/>
              <a:gd name="connsiteY54" fmla="*/ 657977 h 657976"/>
              <a:gd name="connsiteX55" fmla="*/ 376123 w 471051"/>
              <a:gd name="connsiteY55" fmla="*/ 657977 h 657976"/>
              <a:gd name="connsiteX56" fmla="*/ 397807 w 471051"/>
              <a:gd name="connsiteY56" fmla="*/ 648257 h 657976"/>
              <a:gd name="connsiteX57" fmla="*/ 468838 w 471051"/>
              <a:gd name="connsiteY57" fmla="*/ 577973 h 657976"/>
              <a:gd name="connsiteX58" fmla="*/ 477811 w 471051"/>
              <a:gd name="connsiteY58" fmla="*/ 554794 h 657976"/>
              <a:gd name="connsiteX59" fmla="*/ 447903 w 471051"/>
              <a:gd name="connsiteY59" fmla="*/ 177953 h 65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1051" h="657976">
                <a:moveTo>
                  <a:pt x="390330" y="592179"/>
                </a:moveTo>
                <a:lnTo>
                  <a:pt x="410518" y="273659"/>
                </a:lnTo>
                <a:lnTo>
                  <a:pt x="431453" y="551056"/>
                </a:lnTo>
                <a:lnTo>
                  <a:pt x="390330" y="592179"/>
                </a:lnTo>
                <a:close/>
                <a:moveTo>
                  <a:pt x="343972" y="613115"/>
                </a:moveTo>
                <a:lnTo>
                  <a:pt x="44892" y="613115"/>
                </a:lnTo>
                <a:lnTo>
                  <a:pt x="71061" y="194402"/>
                </a:lnTo>
                <a:lnTo>
                  <a:pt x="103960" y="194402"/>
                </a:lnTo>
                <a:lnTo>
                  <a:pt x="103960" y="254218"/>
                </a:lnTo>
                <a:cubicBezTo>
                  <a:pt x="103960" y="262443"/>
                  <a:pt x="110689" y="269172"/>
                  <a:pt x="118914" y="269172"/>
                </a:cubicBezTo>
                <a:cubicBezTo>
                  <a:pt x="127139" y="269172"/>
                  <a:pt x="133868" y="262443"/>
                  <a:pt x="133868" y="254218"/>
                </a:cubicBezTo>
                <a:lnTo>
                  <a:pt x="133868" y="194402"/>
                </a:lnTo>
                <a:lnTo>
                  <a:pt x="283408" y="194402"/>
                </a:lnTo>
                <a:lnTo>
                  <a:pt x="283408" y="254218"/>
                </a:lnTo>
                <a:cubicBezTo>
                  <a:pt x="283408" y="262443"/>
                  <a:pt x="290138" y="269172"/>
                  <a:pt x="298362" y="269172"/>
                </a:cubicBezTo>
                <a:cubicBezTo>
                  <a:pt x="306587" y="269172"/>
                  <a:pt x="313316" y="262443"/>
                  <a:pt x="313316" y="254218"/>
                </a:cubicBezTo>
                <a:lnTo>
                  <a:pt x="313316" y="194402"/>
                </a:lnTo>
                <a:lnTo>
                  <a:pt x="370142" y="194402"/>
                </a:lnTo>
                <a:lnTo>
                  <a:pt x="343972" y="613115"/>
                </a:lnTo>
                <a:close/>
                <a:moveTo>
                  <a:pt x="133868" y="119632"/>
                </a:moveTo>
                <a:cubicBezTo>
                  <a:pt x="133868" y="85238"/>
                  <a:pt x="157047" y="56825"/>
                  <a:pt x="188450" y="47853"/>
                </a:cubicBezTo>
                <a:cubicBezTo>
                  <a:pt x="177235" y="64302"/>
                  <a:pt x="171253" y="83743"/>
                  <a:pt x="171253" y="104678"/>
                </a:cubicBezTo>
                <a:lnTo>
                  <a:pt x="171253" y="149540"/>
                </a:lnTo>
                <a:lnTo>
                  <a:pt x="133868" y="149540"/>
                </a:lnTo>
                <a:lnTo>
                  <a:pt x="133868" y="119632"/>
                </a:lnTo>
                <a:close/>
                <a:moveTo>
                  <a:pt x="228079" y="47105"/>
                </a:moveTo>
                <a:cubicBezTo>
                  <a:pt x="260230" y="55330"/>
                  <a:pt x="283408" y="84490"/>
                  <a:pt x="283408" y="119632"/>
                </a:cubicBezTo>
                <a:lnTo>
                  <a:pt x="283408" y="149540"/>
                </a:lnTo>
                <a:lnTo>
                  <a:pt x="201161" y="149540"/>
                </a:lnTo>
                <a:lnTo>
                  <a:pt x="201161" y="104678"/>
                </a:lnTo>
                <a:cubicBezTo>
                  <a:pt x="201161" y="81499"/>
                  <a:pt x="211629" y="61311"/>
                  <a:pt x="228079" y="47105"/>
                </a:cubicBezTo>
                <a:close/>
                <a:moveTo>
                  <a:pt x="275931" y="29908"/>
                </a:moveTo>
                <a:cubicBezTo>
                  <a:pt x="317055" y="29908"/>
                  <a:pt x="350702" y="63555"/>
                  <a:pt x="350702" y="104678"/>
                </a:cubicBezTo>
                <a:lnTo>
                  <a:pt x="350702" y="149540"/>
                </a:lnTo>
                <a:lnTo>
                  <a:pt x="313316" y="149540"/>
                </a:lnTo>
                <a:lnTo>
                  <a:pt x="313316" y="119632"/>
                </a:lnTo>
                <a:cubicBezTo>
                  <a:pt x="313316" y="82247"/>
                  <a:pt x="293876" y="49348"/>
                  <a:pt x="263968" y="30656"/>
                </a:cubicBezTo>
                <a:cubicBezTo>
                  <a:pt x="267707" y="30656"/>
                  <a:pt x="272193" y="29908"/>
                  <a:pt x="275931" y="29908"/>
                </a:cubicBezTo>
                <a:close/>
                <a:moveTo>
                  <a:pt x="447903" y="177953"/>
                </a:moveTo>
                <a:cubicBezTo>
                  <a:pt x="447155" y="162251"/>
                  <a:pt x="433696" y="149540"/>
                  <a:pt x="417995" y="149540"/>
                </a:cubicBezTo>
                <a:lnTo>
                  <a:pt x="385843" y="149540"/>
                </a:lnTo>
                <a:cubicBezTo>
                  <a:pt x="400797" y="149540"/>
                  <a:pt x="413508" y="160756"/>
                  <a:pt x="415751" y="174962"/>
                </a:cubicBezTo>
                <a:cubicBezTo>
                  <a:pt x="413508" y="160756"/>
                  <a:pt x="401545" y="149540"/>
                  <a:pt x="385843" y="149540"/>
                </a:cubicBezTo>
                <a:lnTo>
                  <a:pt x="380610" y="149540"/>
                </a:lnTo>
                <a:lnTo>
                  <a:pt x="380610" y="104678"/>
                </a:lnTo>
                <a:cubicBezTo>
                  <a:pt x="380610" y="47105"/>
                  <a:pt x="333504" y="0"/>
                  <a:pt x="275931" y="0"/>
                </a:cubicBezTo>
                <a:cubicBezTo>
                  <a:pt x="255743" y="0"/>
                  <a:pt x="237051" y="5982"/>
                  <a:pt x="221349" y="15702"/>
                </a:cubicBezTo>
                <a:cubicBezTo>
                  <a:pt x="216863" y="14954"/>
                  <a:pt x="213124" y="14954"/>
                  <a:pt x="208638" y="14954"/>
                </a:cubicBezTo>
                <a:cubicBezTo>
                  <a:pt x="151065" y="14954"/>
                  <a:pt x="103960" y="62059"/>
                  <a:pt x="103960" y="119632"/>
                </a:cubicBezTo>
                <a:lnTo>
                  <a:pt x="103960" y="149540"/>
                </a:lnTo>
                <a:lnTo>
                  <a:pt x="57603" y="149540"/>
                </a:lnTo>
                <a:cubicBezTo>
                  <a:pt x="41901" y="149540"/>
                  <a:pt x="28442" y="161503"/>
                  <a:pt x="27695" y="177953"/>
                </a:cubicBezTo>
                <a:lnTo>
                  <a:pt x="30" y="626574"/>
                </a:lnTo>
                <a:cubicBezTo>
                  <a:pt x="-718" y="643771"/>
                  <a:pt x="12741" y="657977"/>
                  <a:pt x="29938" y="657977"/>
                </a:cubicBezTo>
                <a:lnTo>
                  <a:pt x="358926" y="657977"/>
                </a:lnTo>
                <a:lnTo>
                  <a:pt x="376123" y="657977"/>
                </a:lnTo>
                <a:cubicBezTo>
                  <a:pt x="384348" y="657977"/>
                  <a:pt x="392573" y="654238"/>
                  <a:pt x="397807" y="648257"/>
                </a:cubicBezTo>
                <a:lnTo>
                  <a:pt x="468838" y="577973"/>
                </a:lnTo>
                <a:cubicBezTo>
                  <a:pt x="474820" y="571991"/>
                  <a:pt x="478558" y="563019"/>
                  <a:pt x="477811" y="554794"/>
                </a:cubicBezTo>
                <a:lnTo>
                  <a:pt x="447903" y="177953"/>
                </a:lnTo>
                <a:close/>
              </a:path>
            </a:pathLst>
          </a:custGeom>
          <a:solidFill>
            <a:srgbClr val="F7931F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E042002-77DD-495F-93F4-29CBA59ACB17}"/>
              </a:ext>
            </a:extLst>
          </p:cNvPr>
          <p:cNvSpPr/>
          <p:nvPr/>
        </p:nvSpPr>
        <p:spPr>
          <a:xfrm>
            <a:off x="9446146" y="1950725"/>
            <a:ext cx="628069" cy="391795"/>
          </a:xfrm>
          <a:custGeom>
            <a:avLst/>
            <a:gdLst>
              <a:gd name="connsiteX0" fmla="*/ 314034 w 628069"/>
              <a:gd name="connsiteY0" fmla="*/ 257209 h 391795"/>
              <a:gd name="connsiteX1" fmla="*/ 369364 w 628069"/>
              <a:gd name="connsiteY1" fmla="*/ 266181 h 391795"/>
              <a:gd name="connsiteX2" fmla="*/ 435162 w 628069"/>
              <a:gd name="connsiteY2" fmla="*/ 297585 h 391795"/>
              <a:gd name="connsiteX3" fmla="*/ 448620 w 628069"/>
              <a:gd name="connsiteY3" fmla="*/ 324502 h 391795"/>
              <a:gd name="connsiteX4" fmla="*/ 448620 w 628069"/>
              <a:gd name="connsiteY4" fmla="*/ 391795 h 391795"/>
              <a:gd name="connsiteX5" fmla="*/ 179448 w 628069"/>
              <a:gd name="connsiteY5" fmla="*/ 391795 h 391795"/>
              <a:gd name="connsiteX6" fmla="*/ 179448 w 628069"/>
              <a:gd name="connsiteY6" fmla="*/ 324502 h 391795"/>
              <a:gd name="connsiteX7" fmla="*/ 192907 w 628069"/>
              <a:gd name="connsiteY7" fmla="*/ 297585 h 391795"/>
              <a:gd name="connsiteX8" fmla="*/ 258704 w 628069"/>
              <a:gd name="connsiteY8" fmla="*/ 266181 h 391795"/>
              <a:gd name="connsiteX9" fmla="*/ 314034 w 628069"/>
              <a:gd name="connsiteY9" fmla="*/ 257209 h 391795"/>
              <a:gd name="connsiteX10" fmla="*/ 493482 w 628069"/>
              <a:gd name="connsiteY10" fmla="*/ 152531 h 391795"/>
              <a:gd name="connsiteX11" fmla="*/ 548812 w 628069"/>
              <a:gd name="connsiteY11" fmla="*/ 161503 h 391795"/>
              <a:gd name="connsiteX12" fmla="*/ 614610 w 628069"/>
              <a:gd name="connsiteY12" fmla="*/ 192907 h 391795"/>
              <a:gd name="connsiteX13" fmla="*/ 628069 w 628069"/>
              <a:gd name="connsiteY13" fmla="*/ 219824 h 391795"/>
              <a:gd name="connsiteX14" fmla="*/ 628069 w 628069"/>
              <a:gd name="connsiteY14" fmla="*/ 287117 h 391795"/>
              <a:gd name="connsiteX15" fmla="*/ 465070 w 628069"/>
              <a:gd name="connsiteY15" fmla="*/ 287117 h 391795"/>
              <a:gd name="connsiteX16" fmla="*/ 453106 w 628069"/>
              <a:gd name="connsiteY16" fmla="*/ 273659 h 391795"/>
              <a:gd name="connsiteX17" fmla="*/ 384318 w 628069"/>
              <a:gd name="connsiteY17" fmla="*/ 239264 h 391795"/>
              <a:gd name="connsiteX18" fmla="*/ 411235 w 628069"/>
              <a:gd name="connsiteY18" fmla="*/ 173467 h 391795"/>
              <a:gd name="connsiteX19" fmla="*/ 411235 w 628069"/>
              <a:gd name="connsiteY19" fmla="*/ 171971 h 391795"/>
              <a:gd name="connsiteX20" fmla="*/ 438152 w 628069"/>
              <a:gd name="connsiteY20" fmla="*/ 161503 h 391795"/>
              <a:gd name="connsiteX21" fmla="*/ 493482 w 628069"/>
              <a:gd name="connsiteY21" fmla="*/ 152531 h 391795"/>
              <a:gd name="connsiteX22" fmla="*/ 134586 w 628069"/>
              <a:gd name="connsiteY22" fmla="*/ 152531 h 391795"/>
              <a:gd name="connsiteX23" fmla="*/ 189916 w 628069"/>
              <a:gd name="connsiteY23" fmla="*/ 161503 h 391795"/>
              <a:gd name="connsiteX24" fmla="*/ 216833 w 628069"/>
              <a:gd name="connsiteY24" fmla="*/ 170476 h 391795"/>
              <a:gd name="connsiteX25" fmla="*/ 216833 w 628069"/>
              <a:gd name="connsiteY25" fmla="*/ 173467 h 391795"/>
              <a:gd name="connsiteX26" fmla="*/ 243751 w 628069"/>
              <a:gd name="connsiteY26" fmla="*/ 239264 h 391795"/>
              <a:gd name="connsiteX27" fmla="*/ 174962 w 628069"/>
              <a:gd name="connsiteY27" fmla="*/ 273659 h 391795"/>
              <a:gd name="connsiteX28" fmla="*/ 161503 w 628069"/>
              <a:gd name="connsiteY28" fmla="*/ 287117 h 391795"/>
              <a:gd name="connsiteX29" fmla="*/ 0 w 628069"/>
              <a:gd name="connsiteY29" fmla="*/ 287117 h 391795"/>
              <a:gd name="connsiteX30" fmla="*/ 0 w 628069"/>
              <a:gd name="connsiteY30" fmla="*/ 219824 h 391795"/>
              <a:gd name="connsiteX31" fmla="*/ 13459 w 628069"/>
              <a:gd name="connsiteY31" fmla="*/ 192907 h 391795"/>
              <a:gd name="connsiteX32" fmla="*/ 79256 w 628069"/>
              <a:gd name="connsiteY32" fmla="*/ 161503 h 391795"/>
              <a:gd name="connsiteX33" fmla="*/ 134586 w 628069"/>
              <a:gd name="connsiteY33" fmla="*/ 152531 h 391795"/>
              <a:gd name="connsiteX34" fmla="*/ 314034 w 628069"/>
              <a:gd name="connsiteY34" fmla="*/ 104678 h 391795"/>
              <a:gd name="connsiteX35" fmla="*/ 381327 w 628069"/>
              <a:gd name="connsiteY35" fmla="*/ 171971 h 391795"/>
              <a:gd name="connsiteX36" fmla="*/ 314034 w 628069"/>
              <a:gd name="connsiteY36" fmla="*/ 239264 h 391795"/>
              <a:gd name="connsiteX37" fmla="*/ 246741 w 628069"/>
              <a:gd name="connsiteY37" fmla="*/ 171971 h 391795"/>
              <a:gd name="connsiteX38" fmla="*/ 314034 w 628069"/>
              <a:gd name="connsiteY38" fmla="*/ 104678 h 391795"/>
              <a:gd name="connsiteX39" fmla="*/ 493483 w 628069"/>
              <a:gd name="connsiteY39" fmla="*/ 0 h 391795"/>
              <a:gd name="connsiteX40" fmla="*/ 560776 w 628069"/>
              <a:gd name="connsiteY40" fmla="*/ 67293 h 391795"/>
              <a:gd name="connsiteX41" fmla="*/ 493483 w 628069"/>
              <a:gd name="connsiteY41" fmla="*/ 134586 h 391795"/>
              <a:gd name="connsiteX42" fmla="*/ 426190 w 628069"/>
              <a:gd name="connsiteY42" fmla="*/ 67293 h 391795"/>
              <a:gd name="connsiteX43" fmla="*/ 493483 w 628069"/>
              <a:gd name="connsiteY43" fmla="*/ 0 h 391795"/>
              <a:gd name="connsiteX44" fmla="*/ 134586 w 628069"/>
              <a:gd name="connsiteY44" fmla="*/ 0 h 391795"/>
              <a:gd name="connsiteX45" fmla="*/ 201879 w 628069"/>
              <a:gd name="connsiteY45" fmla="*/ 67293 h 391795"/>
              <a:gd name="connsiteX46" fmla="*/ 134586 w 628069"/>
              <a:gd name="connsiteY46" fmla="*/ 134586 h 391795"/>
              <a:gd name="connsiteX47" fmla="*/ 67293 w 628069"/>
              <a:gd name="connsiteY47" fmla="*/ 67293 h 391795"/>
              <a:gd name="connsiteX48" fmla="*/ 134586 w 628069"/>
              <a:gd name="connsiteY48" fmla="*/ 0 h 39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8069" h="391795">
                <a:moveTo>
                  <a:pt x="314034" y="257209"/>
                </a:moveTo>
                <a:cubicBezTo>
                  <a:pt x="333474" y="257209"/>
                  <a:pt x="352915" y="261695"/>
                  <a:pt x="369364" y="266181"/>
                </a:cubicBezTo>
                <a:cubicBezTo>
                  <a:pt x="393290" y="272163"/>
                  <a:pt x="417217" y="282631"/>
                  <a:pt x="435162" y="297585"/>
                </a:cubicBezTo>
                <a:cubicBezTo>
                  <a:pt x="444134" y="303566"/>
                  <a:pt x="448620" y="314034"/>
                  <a:pt x="448620" y="324502"/>
                </a:cubicBezTo>
                <a:lnTo>
                  <a:pt x="448620" y="391795"/>
                </a:lnTo>
                <a:lnTo>
                  <a:pt x="179448" y="391795"/>
                </a:lnTo>
                <a:lnTo>
                  <a:pt x="179448" y="324502"/>
                </a:lnTo>
                <a:cubicBezTo>
                  <a:pt x="179448" y="314034"/>
                  <a:pt x="183934" y="305062"/>
                  <a:pt x="192907" y="297585"/>
                </a:cubicBezTo>
                <a:cubicBezTo>
                  <a:pt x="212347" y="284126"/>
                  <a:pt x="234778" y="272163"/>
                  <a:pt x="258704" y="266181"/>
                </a:cubicBezTo>
                <a:cubicBezTo>
                  <a:pt x="276649" y="260200"/>
                  <a:pt x="296089" y="257209"/>
                  <a:pt x="314034" y="257209"/>
                </a:cubicBezTo>
                <a:close/>
                <a:moveTo>
                  <a:pt x="493482" y="152531"/>
                </a:moveTo>
                <a:cubicBezTo>
                  <a:pt x="512923" y="152531"/>
                  <a:pt x="532363" y="157017"/>
                  <a:pt x="548812" y="161503"/>
                </a:cubicBezTo>
                <a:cubicBezTo>
                  <a:pt x="572739" y="167485"/>
                  <a:pt x="596665" y="177953"/>
                  <a:pt x="614610" y="192907"/>
                </a:cubicBezTo>
                <a:cubicBezTo>
                  <a:pt x="623582" y="198888"/>
                  <a:pt x="628069" y="209356"/>
                  <a:pt x="628069" y="219824"/>
                </a:cubicBezTo>
                <a:lnTo>
                  <a:pt x="628069" y="287117"/>
                </a:lnTo>
                <a:lnTo>
                  <a:pt x="465070" y="287117"/>
                </a:lnTo>
                <a:cubicBezTo>
                  <a:pt x="462079" y="281136"/>
                  <a:pt x="457593" y="278145"/>
                  <a:pt x="453106" y="273659"/>
                </a:cubicBezTo>
                <a:cubicBezTo>
                  <a:pt x="435162" y="260200"/>
                  <a:pt x="412731" y="248237"/>
                  <a:pt x="384318" y="239264"/>
                </a:cubicBezTo>
                <a:cubicBezTo>
                  <a:pt x="400767" y="222815"/>
                  <a:pt x="411235" y="198888"/>
                  <a:pt x="411235" y="173467"/>
                </a:cubicBezTo>
                <a:lnTo>
                  <a:pt x="411235" y="171971"/>
                </a:lnTo>
                <a:cubicBezTo>
                  <a:pt x="420208" y="167485"/>
                  <a:pt x="429180" y="164494"/>
                  <a:pt x="438152" y="161503"/>
                </a:cubicBezTo>
                <a:cubicBezTo>
                  <a:pt x="456097" y="155522"/>
                  <a:pt x="475538" y="152531"/>
                  <a:pt x="493482" y="152531"/>
                </a:cubicBezTo>
                <a:close/>
                <a:moveTo>
                  <a:pt x="134586" y="152531"/>
                </a:moveTo>
                <a:cubicBezTo>
                  <a:pt x="154026" y="152531"/>
                  <a:pt x="173467" y="157017"/>
                  <a:pt x="189916" y="161503"/>
                </a:cubicBezTo>
                <a:cubicBezTo>
                  <a:pt x="198888" y="162999"/>
                  <a:pt x="207861" y="167485"/>
                  <a:pt x="216833" y="170476"/>
                </a:cubicBezTo>
                <a:cubicBezTo>
                  <a:pt x="216833" y="171971"/>
                  <a:pt x="216833" y="171971"/>
                  <a:pt x="216833" y="173467"/>
                </a:cubicBezTo>
                <a:cubicBezTo>
                  <a:pt x="216833" y="198888"/>
                  <a:pt x="227301" y="221320"/>
                  <a:pt x="243751" y="239264"/>
                </a:cubicBezTo>
                <a:cubicBezTo>
                  <a:pt x="219824" y="246741"/>
                  <a:pt x="195898" y="258705"/>
                  <a:pt x="174962" y="273659"/>
                </a:cubicBezTo>
                <a:cubicBezTo>
                  <a:pt x="168980" y="278145"/>
                  <a:pt x="165990" y="281136"/>
                  <a:pt x="161503" y="287117"/>
                </a:cubicBezTo>
                <a:lnTo>
                  <a:pt x="0" y="287117"/>
                </a:lnTo>
                <a:lnTo>
                  <a:pt x="0" y="219824"/>
                </a:lnTo>
                <a:cubicBezTo>
                  <a:pt x="0" y="209356"/>
                  <a:pt x="4486" y="198888"/>
                  <a:pt x="13459" y="192907"/>
                </a:cubicBezTo>
                <a:cubicBezTo>
                  <a:pt x="32899" y="179448"/>
                  <a:pt x="55330" y="168980"/>
                  <a:pt x="79256" y="161503"/>
                </a:cubicBezTo>
                <a:cubicBezTo>
                  <a:pt x="97201" y="155522"/>
                  <a:pt x="116641" y="152531"/>
                  <a:pt x="134586" y="152531"/>
                </a:cubicBezTo>
                <a:close/>
                <a:moveTo>
                  <a:pt x="314034" y="104678"/>
                </a:moveTo>
                <a:cubicBezTo>
                  <a:pt x="351199" y="104678"/>
                  <a:pt x="381327" y="134806"/>
                  <a:pt x="381327" y="171971"/>
                </a:cubicBezTo>
                <a:cubicBezTo>
                  <a:pt x="381327" y="209136"/>
                  <a:pt x="351199" y="239264"/>
                  <a:pt x="314034" y="239264"/>
                </a:cubicBezTo>
                <a:cubicBezTo>
                  <a:pt x="276869" y="239264"/>
                  <a:pt x="246741" y="209136"/>
                  <a:pt x="246741" y="171971"/>
                </a:cubicBezTo>
                <a:cubicBezTo>
                  <a:pt x="246741" y="134806"/>
                  <a:pt x="276869" y="104678"/>
                  <a:pt x="314034" y="104678"/>
                </a:cubicBezTo>
                <a:close/>
                <a:moveTo>
                  <a:pt x="493483" y="0"/>
                </a:moveTo>
                <a:cubicBezTo>
                  <a:pt x="530648" y="0"/>
                  <a:pt x="560776" y="30128"/>
                  <a:pt x="560776" y="67293"/>
                </a:cubicBezTo>
                <a:cubicBezTo>
                  <a:pt x="560776" y="104458"/>
                  <a:pt x="530648" y="134586"/>
                  <a:pt x="493483" y="134586"/>
                </a:cubicBezTo>
                <a:cubicBezTo>
                  <a:pt x="456318" y="134586"/>
                  <a:pt x="426190" y="104458"/>
                  <a:pt x="426190" y="67293"/>
                </a:cubicBezTo>
                <a:cubicBezTo>
                  <a:pt x="426190" y="30128"/>
                  <a:pt x="456318" y="0"/>
                  <a:pt x="493483" y="0"/>
                </a:cubicBezTo>
                <a:close/>
                <a:moveTo>
                  <a:pt x="134586" y="0"/>
                </a:moveTo>
                <a:cubicBezTo>
                  <a:pt x="171751" y="0"/>
                  <a:pt x="201879" y="30128"/>
                  <a:pt x="201879" y="67293"/>
                </a:cubicBezTo>
                <a:cubicBezTo>
                  <a:pt x="201879" y="104458"/>
                  <a:pt x="171751" y="134586"/>
                  <a:pt x="134586" y="134586"/>
                </a:cubicBezTo>
                <a:cubicBezTo>
                  <a:pt x="97421" y="134586"/>
                  <a:pt x="67293" y="104458"/>
                  <a:pt x="67293" y="67293"/>
                </a:cubicBezTo>
                <a:cubicBezTo>
                  <a:pt x="67293" y="30128"/>
                  <a:pt x="97421" y="0"/>
                  <a:pt x="134586" y="0"/>
                </a:cubicBezTo>
                <a:close/>
              </a:path>
            </a:pathLst>
          </a:custGeom>
          <a:solidFill>
            <a:srgbClr val="4CC1EF">
              <a:lumMod val="75000"/>
            </a:srgb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D97E6D4-6F73-45B3-846D-8F56AD30A8F1}"/>
              </a:ext>
            </a:extLst>
          </p:cNvPr>
          <p:cNvSpPr/>
          <p:nvPr/>
        </p:nvSpPr>
        <p:spPr>
          <a:xfrm>
            <a:off x="10488861" y="4601516"/>
            <a:ext cx="598162" cy="418712"/>
          </a:xfrm>
          <a:custGeom>
            <a:avLst/>
            <a:gdLst>
              <a:gd name="connsiteX0" fmla="*/ 254218 w 598162"/>
              <a:gd name="connsiteY0" fmla="*/ 82247 h 418712"/>
              <a:gd name="connsiteX1" fmla="*/ 568253 w 598162"/>
              <a:gd name="connsiteY1" fmla="*/ 82247 h 418712"/>
              <a:gd name="connsiteX2" fmla="*/ 598162 w 598162"/>
              <a:gd name="connsiteY2" fmla="*/ 112155 h 418712"/>
              <a:gd name="connsiteX3" fmla="*/ 598162 w 598162"/>
              <a:gd name="connsiteY3" fmla="*/ 314034 h 418712"/>
              <a:gd name="connsiteX4" fmla="*/ 568253 w 598162"/>
              <a:gd name="connsiteY4" fmla="*/ 343942 h 418712"/>
              <a:gd name="connsiteX5" fmla="*/ 523391 w 598162"/>
              <a:gd name="connsiteY5" fmla="*/ 343942 h 418712"/>
              <a:gd name="connsiteX6" fmla="*/ 523391 w 598162"/>
              <a:gd name="connsiteY6" fmla="*/ 418712 h 418712"/>
              <a:gd name="connsiteX7" fmla="*/ 448621 w 598162"/>
              <a:gd name="connsiteY7" fmla="*/ 343942 h 418712"/>
              <a:gd name="connsiteX8" fmla="*/ 254218 w 598162"/>
              <a:gd name="connsiteY8" fmla="*/ 343942 h 418712"/>
              <a:gd name="connsiteX9" fmla="*/ 224310 w 598162"/>
              <a:gd name="connsiteY9" fmla="*/ 314034 h 418712"/>
              <a:gd name="connsiteX10" fmla="*/ 224310 w 598162"/>
              <a:gd name="connsiteY10" fmla="*/ 112155 h 418712"/>
              <a:gd name="connsiteX11" fmla="*/ 254218 w 598162"/>
              <a:gd name="connsiteY11" fmla="*/ 82247 h 418712"/>
              <a:gd name="connsiteX12" fmla="*/ 29908 w 598162"/>
              <a:gd name="connsiteY12" fmla="*/ 0 h 418712"/>
              <a:gd name="connsiteX13" fmla="*/ 343943 w 598162"/>
              <a:gd name="connsiteY13" fmla="*/ 0 h 418712"/>
              <a:gd name="connsiteX14" fmla="*/ 373852 w 598162"/>
              <a:gd name="connsiteY14" fmla="*/ 29908 h 418712"/>
              <a:gd name="connsiteX15" fmla="*/ 373852 w 598162"/>
              <a:gd name="connsiteY15" fmla="*/ 52339 h 418712"/>
              <a:gd name="connsiteX16" fmla="*/ 254219 w 598162"/>
              <a:gd name="connsiteY16" fmla="*/ 52339 h 418712"/>
              <a:gd name="connsiteX17" fmla="*/ 194403 w 598162"/>
              <a:gd name="connsiteY17" fmla="*/ 112155 h 418712"/>
              <a:gd name="connsiteX18" fmla="*/ 194403 w 598162"/>
              <a:gd name="connsiteY18" fmla="*/ 261695 h 418712"/>
              <a:gd name="connsiteX19" fmla="*/ 149540 w 598162"/>
              <a:gd name="connsiteY19" fmla="*/ 261695 h 418712"/>
              <a:gd name="connsiteX20" fmla="*/ 74770 w 598162"/>
              <a:gd name="connsiteY20" fmla="*/ 336465 h 418712"/>
              <a:gd name="connsiteX21" fmla="*/ 74770 w 598162"/>
              <a:gd name="connsiteY21" fmla="*/ 261695 h 418712"/>
              <a:gd name="connsiteX22" fmla="*/ 29908 w 598162"/>
              <a:gd name="connsiteY22" fmla="*/ 261695 h 418712"/>
              <a:gd name="connsiteX23" fmla="*/ 0 w 598162"/>
              <a:gd name="connsiteY23" fmla="*/ 231787 h 418712"/>
              <a:gd name="connsiteX24" fmla="*/ 0 w 598162"/>
              <a:gd name="connsiteY24" fmla="*/ 29908 h 418712"/>
              <a:gd name="connsiteX25" fmla="*/ 29908 w 598162"/>
              <a:gd name="connsiteY25" fmla="*/ 0 h 41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8162" h="418712">
                <a:moveTo>
                  <a:pt x="254218" y="82247"/>
                </a:moveTo>
                <a:lnTo>
                  <a:pt x="568253" y="82247"/>
                </a:lnTo>
                <a:cubicBezTo>
                  <a:pt x="584703" y="82247"/>
                  <a:pt x="598162" y="95706"/>
                  <a:pt x="598162" y="112155"/>
                </a:cubicBezTo>
                <a:lnTo>
                  <a:pt x="598162" y="314034"/>
                </a:lnTo>
                <a:cubicBezTo>
                  <a:pt x="598162" y="330484"/>
                  <a:pt x="584703" y="343942"/>
                  <a:pt x="568253" y="343942"/>
                </a:cubicBezTo>
                <a:lnTo>
                  <a:pt x="523391" y="343942"/>
                </a:lnTo>
                <a:lnTo>
                  <a:pt x="523391" y="418712"/>
                </a:lnTo>
                <a:lnTo>
                  <a:pt x="448621" y="343942"/>
                </a:lnTo>
                <a:lnTo>
                  <a:pt x="254218" y="343942"/>
                </a:lnTo>
                <a:cubicBezTo>
                  <a:pt x="237769" y="343942"/>
                  <a:pt x="224310" y="330484"/>
                  <a:pt x="224310" y="314034"/>
                </a:cubicBezTo>
                <a:lnTo>
                  <a:pt x="224310" y="112155"/>
                </a:lnTo>
                <a:cubicBezTo>
                  <a:pt x="224310" y="95706"/>
                  <a:pt x="237769" y="82247"/>
                  <a:pt x="254218" y="82247"/>
                </a:cubicBezTo>
                <a:close/>
                <a:moveTo>
                  <a:pt x="29908" y="0"/>
                </a:moveTo>
                <a:lnTo>
                  <a:pt x="343943" y="0"/>
                </a:lnTo>
                <a:cubicBezTo>
                  <a:pt x="360393" y="0"/>
                  <a:pt x="373852" y="13459"/>
                  <a:pt x="373852" y="29908"/>
                </a:cubicBezTo>
                <a:lnTo>
                  <a:pt x="373852" y="52339"/>
                </a:lnTo>
                <a:lnTo>
                  <a:pt x="254219" y="52339"/>
                </a:lnTo>
                <a:cubicBezTo>
                  <a:pt x="221321" y="52339"/>
                  <a:pt x="194403" y="79256"/>
                  <a:pt x="194403" y="112155"/>
                </a:cubicBezTo>
                <a:lnTo>
                  <a:pt x="194403" y="261695"/>
                </a:lnTo>
                <a:lnTo>
                  <a:pt x="149540" y="261695"/>
                </a:lnTo>
                <a:lnTo>
                  <a:pt x="74770" y="336465"/>
                </a:lnTo>
                <a:lnTo>
                  <a:pt x="74770" y="261695"/>
                </a:lnTo>
                <a:lnTo>
                  <a:pt x="29908" y="261695"/>
                </a:lnTo>
                <a:cubicBezTo>
                  <a:pt x="13459" y="261695"/>
                  <a:pt x="0" y="248237"/>
                  <a:pt x="0" y="231787"/>
                </a:cubicBezTo>
                <a:lnTo>
                  <a:pt x="0" y="29908"/>
                </a:lnTo>
                <a:cubicBezTo>
                  <a:pt x="0" y="13459"/>
                  <a:pt x="13459" y="0"/>
                  <a:pt x="29908" y="0"/>
                </a:cubicBezTo>
                <a:close/>
              </a:path>
            </a:pathLst>
          </a:custGeom>
          <a:solidFill>
            <a:srgbClr val="FFCC4C">
              <a:lumMod val="75000"/>
            </a:srgb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0877FF6-5459-4096-9B79-5F0E691D3B4B}"/>
              </a:ext>
            </a:extLst>
          </p:cNvPr>
          <p:cNvSpPr/>
          <p:nvPr/>
        </p:nvSpPr>
        <p:spPr>
          <a:xfrm>
            <a:off x="7485115" y="5996394"/>
            <a:ext cx="388806" cy="628069"/>
          </a:xfrm>
          <a:custGeom>
            <a:avLst/>
            <a:gdLst>
              <a:gd name="connsiteX0" fmla="*/ 145802 w 388806"/>
              <a:gd name="connsiteY0" fmla="*/ 583207 h 628069"/>
              <a:gd name="connsiteX1" fmla="*/ 243003 w 388806"/>
              <a:gd name="connsiteY1" fmla="*/ 583207 h 628069"/>
              <a:gd name="connsiteX2" fmla="*/ 194403 w 388806"/>
              <a:gd name="connsiteY2" fmla="*/ 628069 h 628069"/>
              <a:gd name="connsiteX3" fmla="*/ 145802 w 388806"/>
              <a:gd name="connsiteY3" fmla="*/ 583207 h 628069"/>
              <a:gd name="connsiteX4" fmla="*/ 119632 w 388806"/>
              <a:gd name="connsiteY4" fmla="*/ 508437 h 628069"/>
              <a:gd name="connsiteX5" fmla="*/ 269172 w 388806"/>
              <a:gd name="connsiteY5" fmla="*/ 508437 h 628069"/>
              <a:gd name="connsiteX6" fmla="*/ 291603 w 388806"/>
              <a:gd name="connsiteY6" fmla="*/ 530868 h 628069"/>
              <a:gd name="connsiteX7" fmla="*/ 269172 w 388806"/>
              <a:gd name="connsiteY7" fmla="*/ 553299 h 628069"/>
              <a:gd name="connsiteX8" fmla="*/ 119632 w 388806"/>
              <a:gd name="connsiteY8" fmla="*/ 553299 h 628069"/>
              <a:gd name="connsiteX9" fmla="*/ 97201 w 388806"/>
              <a:gd name="connsiteY9" fmla="*/ 530868 h 628069"/>
              <a:gd name="connsiteX10" fmla="*/ 119632 w 388806"/>
              <a:gd name="connsiteY10" fmla="*/ 508437 h 628069"/>
              <a:gd name="connsiteX11" fmla="*/ 119632 w 388806"/>
              <a:gd name="connsiteY11" fmla="*/ 433667 h 628069"/>
              <a:gd name="connsiteX12" fmla="*/ 269172 w 388806"/>
              <a:gd name="connsiteY12" fmla="*/ 433667 h 628069"/>
              <a:gd name="connsiteX13" fmla="*/ 291603 w 388806"/>
              <a:gd name="connsiteY13" fmla="*/ 456098 h 628069"/>
              <a:gd name="connsiteX14" fmla="*/ 269172 w 388806"/>
              <a:gd name="connsiteY14" fmla="*/ 478529 h 628069"/>
              <a:gd name="connsiteX15" fmla="*/ 119632 w 388806"/>
              <a:gd name="connsiteY15" fmla="*/ 478529 h 628069"/>
              <a:gd name="connsiteX16" fmla="*/ 97201 w 388806"/>
              <a:gd name="connsiteY16" fmla="*/ 456098 h 628069"/>
              <a:gd name="connsiteX17" fmla="*/ 119632 w 388806"/>
              <a:gd name="connsiteY17" fmla="*/ 433667 h 628069"/>
              <a:gd name="connsiteX18" fmla="*/ 195151 w 388806"/>
              <a:gd name="connsiteY18" fmla="*/ 44114 h 628069"/>
              <a:gd name="connsiteX19" fmla="*/ 45610 w 388806"/>
              <a:gd name="connsiteY19" fmla="*/ 192160 h 628069"/>
              <a:gd name="connsiteX20" fmla="*/ 45610 w 388806"/>
              <a:gd name="connsiteY20" fmla="*/ 198142 h 628069"/>
              <a:gd name="connsiteX21" fmla="*/ 56078 w 388806"/>
              <a:gd name="connsiteY21" fmla="*/ 250481 h 628069"/>
              <a:gd name="connsiteX22" fmla="*/ 81499 w 388806"/>
              <a:gd name="connsiteY22" fmla="*/ 291604 h 628069"/>
              <a:gd name="connsiteX23" fmla="*/ 124866 w 388806"/>
              <a:gd name="connsiteY23" fmla="*/ 358898 h 628069"/>
              <a:gd name="connsiteX24" fmla="*/ 194403 w 388806"/>
              <a:gd name="connsiteY24" fmla="*/ 358898 h 628069"/>
              <a:gd name="connsiteX25" fmla="*/ 264687 w 388806"/>
              <a:gd name="connsiteY25" fmla="*/ 358898 h 628069"/>
              <a:gd name="connsiteX26" fmla="*/ 308054 w 388806"/>
              <a:gd name="connsiteY26" fmla="*/ 291604 h 628069"/>
              <a:gd name="connsiteX27" fmla="*/ 333476 w 388806"/>
              <a:gd name="connsiteY27" fmla="*/ 250481 h 628069"/>
              <a:gd name="connsiteX28" fmla="*/ 343943 w 388806"/>
              <a:gd name="connsiteY28" fmla="*/ 198142 h 628069"/>
              <a:gd name="connsiteX29" fmla="*/ 344691 w 388806"/>
              <a:gd name="connsiteY29" fmla="*/ 198142 h 628069"/>
              <a:gd name="connsiteX30" fmla="*/ 344691 w 388806"/>
              <a:gd name="connsiteY30" fmla="*/ 192160 h 628069"/>
              <a:gd name="connsiteX31" fmla="*/ 195151 w 388806"/>
              <a:gd name="connsiteY31" fmla="*/ 44114 h 628069"/>
              <a:gd name="connsiteX32" fmla="*/ 194403 w 388806"/>
              <a:gd name="connsiteY32" fmla="*/ 0 h 628069"/>
              <a:gd name="connsiteX33" fmla="*/ 388806 w 388806"/>
              <a:gd name="connsiteY33" fmla="*/ 192160 h 628069"/>
              <a:gd name="connsiteX34" fmla="*/ 388806 w 388806"/>
              <a:gd name="connsiteY34" fmla="*/ 198889 h 628069"/>
              <a:gd name="connsiteX35" fmla="*/ 375347 w 388806"/>
              <a:gd name="connsiteY35" fmla="*/ 266183 h 628069"/>
              <a:gd name="connsiteX36" fmla="*/ 341700 w 388806"/>
              <a:gd name="connsiteY36" fmla="*/ 321512 h 628069"/>
              <a:gd name="connsiteX37" fmla="*/ 296091 w 388806"/>
              <a:gd name="connsiteY37" fmla="*/ 395535 h 628069"/>
              <a:gd name="connsiteX38" fmla="*/ 282632 w 388806"/>
              <a:gd name="connsiteY38" fmla="*/ 403760 h 628069"/>
              <a:gd name="connsiteX39" fmla="*/ 106174 w 388806"/>
              <a:gd name="connsiteY39" fmla="*/ 403760 h 628069"/>
              <a:gd name="connsiteX40" fmla="*/ 92715 w 388806"/>
              <a:gd name="connsiteY40" fmla="*/ 395535 h 628069"/>
              <a:gd name="connsiteX41" fmla="*/ 47105 w 388806"/>
              <a:gd name="connsiteY41" fmla="*/ 321512 h 628069"/>
              <a:gd name="connsiteX42" fmla="*/ 13459 w 388806"/>
              <a:gd name="connsiteY42" fmla="*/ 266183 h 628069"/>
              <a:gd name="connsiteX43" fmla="*/ 0 w 388806"/>
              <a:gd name="connsiteY43" fmla="*/ 198889 h 628069"/>
              <a:gd name="connsiteX44" fmla="*/ 0 w 388806"/>
              <a:gd name="connsiteY44" fmla="*/ 192160 h 628069"/>
              <a:gd name="connsiteX45" fmla="*/ 194403 w 388806"/>
              <a:gd name="connsiteY45" fmla="*/ 0 h 62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8806" h="628069">
                <a:moveTo>
                  <a:pt x="145802" y="583207"/>
                </a:moveTo>
                <a:lnTo>
                  <a:pt x="243003" y="583207"/>
                </a:lnTo>
                <a:cubicBezTo>
                  <a:pt x="240760" y="608629"/>
                  <a:pt x="219824" y="628069"/>
                  <a:pt x="194403" y="628069"/>
                </a:cubicBezTo>
                <a:cubicBezTo>
                  <a:pt x="168981" y="628069"/>
                  <a:pt x="148045" y="608629"/>
                  <a:pt x="145802" y="583207"/>
                </a:cubicBezTo>
                <a:close/>
                <a:moveTo>
                  <a:pt x="119632" y="508437"/>
                </a:moveTo>
                <a:lnTo>
                  <a:pt x="269172" y="508437"/>
                </a:lnTo>
                <a:cubicBezTo>
                  <a:pt x="281883" y="508437"/>
                  <a:pt x="291603" y="518157"/>
                  <a:pt x="291603" y="530868"/>
                </a:cubicBezTo>
                <a:cubicBezTo>
                  <a:pt x="291603" y="543579"/>
                  <a:pt x="281883" y="553299"/>
                  <a:pt x="269172" y="553299"/>
                </a:cubicBezTo>
                <a:lnTo>
                  <a:pt x="119632" y="553299"/>
                </a:lnTo>
                <a:cubicBezTo>
                  <a:pt x="106921" y="553299"/>
                  <a:pt x="97201" y="543579"/>
                  <a:pt x="97201" y="530868"/>
                </a:cubicBezTo>
                <a:cubicBezTo>
                  <a:pt x="97201" y="518157"/>
                  <a:pt x="106921" y="508437"/>
                  <a:pt x="119632" y="508437"/>
                </a:cubicBezTo>
                <a:close/>
                <a:moveTo>
                  <a:pt x="119632" y="433667"/>
                </a:moveTo>
                <a:lnTo>
                  <a:pt x="269172" y="433667"/>
                </a:lnTo>
                <a:cubicBezTo>
                  <a:pt x="281883" y="433667"/>
                  <a:pt x="291603" y="443387"/>
                  <a:pt x="291603" y="456098"/>
                </a:cubicBezTo>
                <a:cubicBezTo>
                  <a:pt x="291603" y="468809"/>
                  <a:pt x="281883" y="478529"/>
                  <a:pt x="269172" y="478529"/>
                </a:cubicBezTo>
                <a:lnTo>
                  <a:pt x="119632" y="478529"/>
                </a:lnTo>
                <a:cubicBezTo>
                  <a:pt x="106921" y="478529"/>
                  <a:pt x="97201" y="468809"/>
                  <a:pt x="97201" y="456098"/>
                </a:cubicBezTo>
                <a:cubicBezTo>
                  <a:pt x="97201" y="443387"/>
                  <a:pt x="106921" y="433667"/>
                  <a:pt x="119632" y="433667"/>
                </a:cubicBezTo>
                <a:close/>
                <a:moveTo>
                  <a:pt x="195151" y="44114"/>
                </a:moveTo>
                <a:cubicBezTo>
                  <a:pt x="113651" y="44862"/>
                  <a:pt x="47105" y="110661"/>
                  <a:pt x="45610" y="192160"/>
                </a:cubicBezTo>
                <a:lnTo>
                  <a:pt x="45610" y="198142"/>
                </a:lnTo>
                <a:cubicBezTo>
                  <a:pt x="46357" y="216087"/>
                  <a:pt x="49348" y="234031"/>
                  <a:pt x="56078" y="250481"/>
                </a:cubicBezTo>
                <a:cubicBezTo>
                  <a:pt x="62059" y="265435"/>
                  <a:pt x="71032" y="279641"/>
                  <a:pt x="81499" y="291604"/>
                </a:cubicBezTo>
                <a:cubicBezTo>
                  <a:pt x="97949" y="312540"/>
                  <a:pt x="112903" y="334971"/>
                  <a:pt x="124866" y="358898"/>
                </a:cubicBezTo>
                <a:lnTo>
                  <a:pt x="194403" y="358898"/>
                </a:lnTo>
                <a:lnTo>
                  <a:pt x="264687" y="358898"/>
                </a:lnTo>
                <a:cubicBezTo>
                  <a:pt x="275903" y="334971"/>
                  <a:pt x="290857" y="312540"/>
                  <a:pt x="308054" y="291604"/>
                </a:cubicBezTo>
                <a:cubicBezTo>
                  <a:pt x="319269" y="279641"/>
                  <a:pt x="327494" y="265435"/>
                  <a:pt x="333476" y="250481"/>
                </a:cubicBezTo>
                <a:cubicBezTo>
                  <a:pt x="339457" y="234031"/>
                  <a:pt x="343196" y="216087"/>
                  <a:pt x="343943" y="198142"/>
                </a:cubicBezTo>
                <a:lnTo>
                  <a:pt x="344691" y="198142"/>
                </a:lnTo>
                <a:lnTo>
                  <a:pt x="344691" y="192160"/>
                </a:lnTo>
                <a:cubicBezTo>
                  <a:pt x="343196" y="109913"/>
                  <a:pt x="276650" y="44862"/>
                  <a:pt x="195151" y="44114"/>
                </a:cubicBezTo>
                <a:close/>
                <a:moveTo>
                  <a:pt x="194403" y="0"/>
                </a:moveTo>
                <a:cubicBezTo>
                  <a:pt x="300577" y="748"/>
                  <a:pt x="386562" y="85986"/>
                  <a:pt x="388806" y="192160"/>
                </a:cubicBezTo>
                <a:lnTo>
                  <a:pt x="388806" y="198889"/>
                </a:lnTo>
                <a:cubicBezTo>
                  <a:pt x="388058" y="222068"/>
                  <a:pt x="383572" y="244499"/>
                  <a:pt x="375347" y="266183"/>
                </a:cubicBezTo>
                <a:cubicBezTo>
                  <a:pt x="367870" y="286371"/>
                  <a:pt x="355907" y="305063"/>
                  <a:pt x="341700" y="321512"/>
                </a:cubicBezTo>
                <a:cubicBezTo>
                  <a:pt x="323756" y="340953"/>
                  <a:pt x="304315" y="379085"/>
                  <a:pt x="296091" y="395535"/>
                </a:cubicBezTo>
                <a:cubicBezTo>
                  <a:pt x="293848" y="400769"/>
                  <a:pt x="288614" y="403760"/>
                  <a:pt x="282632" y="403760"/>
                </a:cubicBezTo>
                <a:lnTo>
                  <a:pt x="106174" y="403760"/>
                </a:lnTo>
                <a:cubicBezTo>
                  <a:pt x="100192" y="403760"/>
                  <a:pt x="94958" y="400769"/>
                  <a:pt x="92715" y="395535"/>
                </a:cubicBezTo>
                <a:cubicBezTo>
                  <a:pt x="84490" y="379085"/>
                  <a:pt x="65050" y="340953"/>
                  <a:pt x="47105" y="321512"/>
                </a:cubicBezTo>
                <a:cubicBezTo>
                  <a:pt x="32899" y="305063"/>
                  <a:pt x="21683" y="286371"/>
                  <a:pt x="13459" y="266183"/>
                </a:cubicBezTo>
                <a:cubicBezTo>
                  <a:pt x="5234" y="244499"/>
                  <a:pt x="748" y="222068"/>
                  <a:pt x="0" y="198889"/>
                </a:cubicBezTo>
                <a:lnTo>
                  <a:pt x="0" y="192160"/>
                </a:lnTo>
                <a:cubicBezTo>
                  <a:pt x="2243" y="85986"/>
                  <a:pt x="88229" y="748"/>
                  <a:pt x="194403" y="0"/>
                </a:cubicBezTo>
                <a:close/>
              </a:path>
            </a:pathLst>
          </a:custGeom>
          <a:solidFill>
            <a:srgbClr val="C13018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26265B7-CE7D-4452-9707-F9DC9A5A3E87}"/>
              </a:ext>
            </a:extLst>
          </p:cNvPr>
          <p:cNvSpPr txBox="1"/>
          <p:nvPr/>
        </p:nvSpPr>
        <p:spPr>
          <a:xfrm>
            <a:off x="1019340" y="4186016"/>
            <a:ext cx="2929293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/>
              <a:t>doesn’t share database tables with another service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40166F-9CC0-4222-8EB9-0C72950BB949}"/>
              </a:ext>
            </a:extLst>
          </p:cNvPr>
          <p:cNvSpPr txBox="1"/>
          <p:nvPr/>
        </p:nvSpPr>
        <p:spPr>
          <a:xfrm>
            <a:off x="1549495" y="1604611"/>
            <a:ext cx="2929293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/>
              <a:t>has a minimal amount of database tables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3653D5-9D57-4623-B12F-BD5526273B64}"/>
              </a:ext>
            </a:extLst>
          </p:cNvPr>
          <p:cNvSpPr/>
          <p:nvPr/>
        </p:nvSpPr>
        <p:spPr>
          <a:xfrm>
            <a:off x="4886204" y="5996394"/>
            <a:ext cx="253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is a single source of truth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1D6EEB-49F5-4354-8DBF-18D359F8C39C}"/>
              </a:ext>
            </a:extLst>
          </p:cNvPr>
          <p:cNvSpPr txBox="1"/>
          <p:nvPr/>
        </p:nvSpPr>
        <p:spPr>
          <a:xfrm>
            <a:off x="8356872" y="4201747"/>
            <a:ext cx="2537683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/>
              <a:t>has its data availability needs accounted for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9EAAF3-A6E6-4055-B368-F2411F7585BF}"/>
              </a:ext>
            </a:extLst>
          </p:cNvPr>
          <p:cNvSpPr txBox="1"/>
          <p:nvPr/>
        </p:nvSpPr>
        <p:spPr>
          <a:xfrm>
            <a:off x="7679518" y="1526621"/>
            <a:ext cx="2929293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/>
              <a:t>is thoughtfully stateful or stateless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B3415C-8BFE-4682-A5EF-3DF98FCEAD0C}"/>
              </a:ext>
            </a:extLst>
          </p:cNvPr>
          <p:cNvSpPr/>
          <p:nvPr/>
        </p:nvSpPr>
        <p:spPr>
          <a:xfrm>
            <a:off x="4921368" y="3138403"/>
            <a:ext cx="23136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kern="0">
                <a:solidFill>
                  <a:srgbClr val="3B4674"/>
                </a:solidFill>
              </a:rPr>
              <a:t>A well-designed service…</a:t>
            </a:r>
          </a:p>
        </p:txBody>
      </p:sp>
    </p:spTree>
    <p:extLst>
      <p:ext uri="{BB962C8B-B14F-4D97-AF65-F5344CB8AC3E}">
        <p14:creationId xmlns:p14="http://schemas.microsoft.com/office/powerpoint/2010/main" val="1038958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194A-F707-4C3D-BCF7-8A980AA1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Choose Microservices?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7BD123-259A-4AB3-BC07-7D716CEEC676}"/>
              </a:ext>
            </a:extLst>
          </p:cNvPr>
          <p:cNvGraphicFramePr/>
          <p:nvPr/>
        </p:nvGraphicFramePr>
        <p:xfrm>
          <a:off x="2372659" y="1564247"/>
          <a:ext cx="6762376" cy="442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5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194A-F707-4C3D-BCF7-8A980AA1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not to use microservice architecture?</a:t>
            </a:r>
          </a:p>
        </p:txBody>
      </p:sp>
      <p:sp>
        <p:nvSpPr>
          <p:cNvPr id="61" name="Shape">
            <a:extLst>
              <a:ext uri="{FF2B5EF4-FFF2-40B4-BE49-F238E27FC236}">
                <a16:creationId xmlns:a16="http://schemas.microsoft.com/office/drawing/2014/main" id="{56826FE4-622C-4D9B-A281-51B52E6F9765}"/>
              </a:ext>
            </a:extLst>
          </p:cNvPr>
          <p:cNvSpPr/>
          <p:nvPr/>
        </p:nvSpPr>
        <p:spPr>
          <a:xfrm>
            <a:off x="6165326" y="1103502"/>
            <a:ext cx="2249721" cy="225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62" extrusionOk="0">
                <a:moveTo>
                  <a:pt x="0" y="2870"/>
                </a:moveTo>
                <a:lnTo>
                  <a:pt x="0" y="18497"/>
                </a:lnTo>
                <a:cubicBezTo>
                  <a:pt x="0" y="20082"/>
                  <a:pt x="1291" y="21366"/>
                  <a:pt x="2880" y="21362"/>
                </a:cubicBezTo>
                <a:lnTo>
                  <a:pt x="18496" y="21321"/>
                </a:lnTo>
                <a:cubicBezTo>
                  <a:pt x="20253" y="21318"/>
                  <a:pt x="21600" y="19755"/>
                  <a:pt x="21331" y="18020"/>
                </a:cubicBezTo>
                <a:cubicBezTo>
                  <a:pt x="19910" y="8768"/>
                  <a:pt x="12579" y="1456"/>
                  <a:pt x="3309" y="34"/>
                </a:cubicBezTo>
                <a:cubicBezTo>
                  <a:pt x="1571" y="-234"/>
                  <a:pt x="0" y="1113"/>
                  <a:pt x="0" y="2870"/>
                </a:cubicBezTo>
                <a:close/>
              </a:path>
            </a:pathLst>
          </a:custGeom>
          <a:solidFill>
            <a:srgbClr val="3B4674"/>
          </a:solidFill>
          <a:ln w="12700">
            <a:miter lim="400000"/>
          </a:ln>
        </p:spPr>
        <p:txBody>
          <a:bodyPr lIns="38100" tIns="38100" rIns="38100" bIns="36000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Shape">
            <a:extLst>
              <a:ext uri="{FF2B5EF4-FFF2-40B4-BE49-F238E27FC236}">
                <a16:creationId xmlns:a16="http://schemas.microsoft.com/office/drawing/2014/main" id="{451683E6-2054-4DF9-ACD1-6E8169333ECD}"/>
              </a:ext>
            </a:extLst>
          </p:cNvPr>
          <p:cNvSpPr/>
          <p:nvPr/>
        </p:nvSpPr>
        <p:spPr>
          <a:xfrm>
            <a:off x="3769156" y="1103502"/>
            <a:ext cx="2249718" cy="225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62" extrusionOk="0">
                <a:moveTo>
                  <a:pt x="21366" y="2870"/>
                </a:moveTo>
                <a:lnTo>
                  <a:pt x="21366" y="18497"/>
                </a:lnTo>
                <a:cubicBezTo>
                  <a:pt x="21366" y="20082"/>
                  <a:pt x="20075" y="21366"/>
                  <a:pt x="18486" y="21362"/>
                </a:cubicBezTo>
                <a:lnTo>
                  <a:pt x="2870" y="21321"/>
                </a:lnTo>
                <a:cubicBezTo>
                  <a:pt x="1113" y="21318"/>
                  <a:pt x="-234" y="19755"/>
                  <a:pt x="35" y="18020"/>
                </a:cubicBezTo>
                <a:cubicBezTo>
                  <a:pt x="1456" y="8768"/>
                  <a:pt x="8787" y="1456"/>
                  <a:pt x="18057" y="34"/>
                </a:cubicBezTo>
                <a:cubicBezTo>
                  <a:pt x="19795" y="-234"/>
                  <a:pt x="21366" y="1113"/>
                  <a:pt x="21366" y="2870"/>
                </a:cubicBezTo>
                <a:close/>
              </a:path>
            </a:pathLst>
          </a:custGeom>
          <a:solidFill>
            <a:srgbClr val="1D274D"/>
          </a:solidFill>
          <a:ln w="12700">
            <a:miter lim="400000"/>
          </a:ln>
        </p:spPr>
        <p:txBody>
          <a:bodyPr lIns="38100" tIns="38100" rIns="38100" bIns="36000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Shape">
            <a:extLst>
              <a:ext uri="{FF2B5EF4-FFF2-40B4-BE49-F238E27FC236}">
                <a16:creationId xmlns:a16="http://schemas.microsoft.com/office/drawing/2014/main" id="{7596E542-16DF-428E-B140-EF7E086084D2}"/>
              </a:ext>
            </a:extLst>
          </p:cNvPr>
          <p:cNvSpPr/>
          <p:nvPr/>
        </p:nvSpPr>
        <p:spPr>
          <a:xfrm>
            <a:off x="6165326" y="3499676"/>
            <a:ext cx="2249721" cy="225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62" extrusionOk="0">
                <a:moveTo>
                  <a:pt x="0" y="18492"/>
                </a:moveTo>
                <a:lnTo>
                  <a:pt x="0" y="2865"/>
                </a:lnTo>
                <a:cubicBezTo>
                  <a:pt x="0" y="1280"/>
                  <a:pt x="1291" y="-4"/>
                  <a:pt x="2880" y="0"/>
                </a:cubicBezTo>
                <a:lnTo>
                  <a:pt x="18496" y="41"/>
                </a:lnTo>
                <a:cubicBezTo>
                  <a:pt x="20253" y="44"/>
                  <a:pt x="21600" y="1607"/>
                  <a:pt x="21331" y="3342"/>
                </a:cubicBezTo>
                <a:cubicBezTo>
                  <a:pt x="19910" y="12594"/>
                  <a:pt x="12579" y="19906"/>
                  <a:pt x="3309" y="21328"/>
                </a:cubicBezTo>
                <a:cubicBezTo>
                  <a:pt x="1571" y="21596"/>
                  <a:pt x="0" y="20249"/>
                  <a:pt x="0" y="18492"/>
                </a:cubicBezTo>
                <a:close/>
              </a:path>
            </a:pathLst>
          </a:custGeom>
          <a:solidFill>
            <a:srgbClr val="9799A3"/>
          </a:solidFill>
          <a:ln w="12700">
            <a:miter lim="400000"/>
          </a:ln>
        </p:spPr>
        <p:txBody>
          <a:bodyPr lIns="38100" tIns="360000" rIns="38100" bIns="381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000" b="1">
              <a:solidFill>
                <a:schemeClr val="bg1"/>
              </a:solidFill>
            </a:endParaRPr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DCE7770D-7217-4F91-8CE7-7FB70AD6C931}"/>
              </a:ext>
            </a:extLst>
          </p:cNvPr>
          <p:cNvSpPr/>
          <p:nvPr/>
        </p:nvSpPr>
        <p:spPr>
          <a:xfrm>
            <a:off x="3769156" y="3499676"/>
            <a:ext cx="2249718" cy="225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62" extrusionOk="0">
                <a:moveTo>
                  <a:pt x="21366" y="18492"/>
                </a:moveTo>
                <a:lnTo>
                  <a:pt x="21366" y="2865"/>
                </a:lnTo>
                <a:cubicBezTo>
                  <a:pt x="21366" y="1280"/>
                  <a:pt x="20075" y="-4"/>
                  <a:pt x="18486" y="0"/>
                </a:cubicBezTo>
                <a:lnTo>
                  <a:pt x="2870" y="41"/>
                </a:lnTo>
                <a:cubicBezTo>
                  <a:pt x="1113" y="44"/>
                  <a:pt x="-234" y="1607"/>
                  <a:pt x="35" y="3342"/>
                </a:cubicBezTo>
                <a:cubicBezTo>
                  <a:pt x="1456" y="12594"/>
                  <a:pt x="8787" y="19906"/>
                  <a:pt x="18057" y="21328"/>
                </a:cubicBezTo>
                <a:cubicBezTo>
                  <a:pt x="19795" y="21596"/>
                  <a:pt x="21366" y="20249"/>
                  <a:pt x="21366" y="18492"/>
                </a:cubicBezTo>
                <a:close/>
              </a:path>
            </a:pathLst>
          </a:custGeom>
          <a:solidFill>
            <a:srgbClr val="636A92"/>
          </a:solidFill>
          <a:ln w="12700">
            <a:miter lim="400000"/>
          </a:ln>
        </p:spPr>
        <p:txBody>
          <a:bodyPr lIns="38100" tIns="360000" rIns="38100" bIns="381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TextBox 97">
            <a:extLst>
              <a:ext uri="{FF2B5EF4-FFF2-40B4-BE49-F238E27FC236}">
                <a16:creationId xmlns:a16="http://schemas.microsoft.com/office/drawing/2014/main" id="{1D6D2BD1-6B2A-4163-9378-A840ED40C4EC}"/>
              </a:ext>
            </a:extLst>
          </p:cNvPr>
          <p:cNvSpPr txBox="1"/>
          <p:nvPr/>
        </p:nvSpPr>
        <p:spPr>
          <a:xfrm>
            <a:off x="8561499" y="4442421"/>
            <a:ext cx="2929293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/>
              <a:t>Too Small to Break Down</a:t>
            </a:r>
          </a:p>
        </p:txBody>
      </p:sp>
      <p:sp>
        <p:nvSpPr>
          <p:cNvPr id="86" name="TextBox 100">
            <a:extLst>
              <a:ext uri="{FF2B5EF4-FFF2-40B4-BE49-F238E27FC236}">
                <a16:creationId xmlns:a16="http://schemas.microsoft.com/office/drawing/2014/main" id="{8AC00DD1-77D1-4020-8A81-F50394814C05}"/>
              </a:ext>
            </a:extLst>
          </p:cNvPr>
          <p:cNvSpPr txBox="1"/>
          <p:nvPr/>
        </p:nvSpPr>
        <p:spPr>
          <a:xfrm>
            <a:off x="423125" y="4154555"/>
            <a:ext cx="3186601" cy="120032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IN"/>
              <a:t>Lean and Tight: Some applications by their nature require tight integration between individual components and services</a:t>
            </a:r>
          </a:p>
        </p:txBody>
      </p:sp>
      <p:sp>
        <p:nvSpPr>
          <p:cNvPr id="84" name="TextBox 103">
            <a:extLst>
              <a:ext uri="{FF2B5EF4-FFF2-40B4-BE49-F238E27FC236}">
                <a16:creationId xmlns:a16="http://schemas.microsoft.com/office/drawing/2014/main" id="{68E5112E-B88C-4155-A332-9706E496FA6B}"/>
              </a:ext>
            </a:extLst>
          </p:cNvPr>
          <p:cNvSpPr txBox="1"/>
          <p:nvPr/>
        </p:nvSpPr>
        <p:spPr>
          <a:xfrm>
            <a:off x="8637825" y="2100877"/>
            <a:ext cx="2929293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/>
              <a:t>Living with a Legacy</a:t>
            </a:r>
          </a:p>
        </p:txBody>
      </p:sp>
      <p:sp>
        <p:nvSpPr>
          <p:cNvPr id="82" name="TextBox 106">
            <a:extLst>
              <a:ext uri="{FF2B5EF4-FFF2-40B4-BE49-F238E27FC236}">
                <a16:creationId xmlns:a16="http://schemas.microsoft.com/office/drawing/2014/main" id="{A6BBA15B-4BAB-41FB-86FC-172743586AD2}"/>
              </a:ext>
            </a:extLst>
          </p:cNvPr>
          <p:cNvSpPr txBox="1"/>
          <p:nvPr/>
        </p:nvSpPr>
        <p:spPr>
          <a:xfrm>
            <a:off x="602884" y="1676003"/>
            <a:ext cx="2929293" cy="92333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IN"/>
              <a:t>If complexity isn't your problem, microservices aren't the solution.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53B7726-7FBB-43B6-B266-9E370214401B}"/>
              </a:ext>
            </a:extLst>
          </p:cNvPr>
          <p:cNvSpPr/>
          <p:nvPr/>
        </p:nvSpPr>
        <p:spPr>
          <a:xfrm>
            <a:off x="4824360" y="4110865"/>
            <a:ext cx="495300" cy="800100"/>
          </a:xfrm>
          <a:custGeom>
            <a:avLst/>
            <a:gdLst>
              <a:gd name="connsiteX0" fmla="*/ 185738 w 495300"/>
              <a:gd name="connsiteY0" fmla="*/ 742950 h 800100"/>
              <a:gd name="connsiteX1" fmla="*/ 309563 w 495300"/>
              <a:gd name="connsiteY1" fmla="*/ 742950 h 800100"/>
              <a:gd name="connsiteX2" fmla="*/ 247651 w 495300"/>
              <a:gd name="connsiteY2" fmla="*/ 800100 h 800100"/>
              <a:gd name="connsiteX3" fmla="*/ 185738 w 495300"/>
              <a:gd name="connsiteY3" fmla="*/ 742950 h 800100"/>
              <a:gd name="connsiteX4" fmla="*/ 152400 w 495300"/>
              <a:gd name="connsiteY4" fmla="*/ 647700 h 800100"/>
              <a:gd name="connsiteX5" fmla="*/ 342900 w 495300"/>
              <a:gd name="connsiteY5" fmla="*/ 647700 h 800100"/>
              <a:gd name="connsiteX6" fmla="*/ 371475 w 495300"/>
              <a:gd name="connsiteY6" fmla="*/ 676275 h 800100"/>
              <a:gd name="connsiteX7" fmla="*/ 342900 w 495300"/>
              <a:gd name="connsiteY7" fmla="*/ 704850 h 800100"/>
              <a:gd name="connsiteX8" fmla="*/ 152400 w 495300"/>
              <a:gd name="connsiteY8" fmla="*/ 704850 h 800100"/>
              <a:gd name="connsiteX9" fmla="*/ 123825 w 495300"/>
              <a:gd name="connsiteY9" fmla="*/ 676275 h 800100"/>
              <a:gd name="connsiteX10" fmla="*/ 152400 w 495300"/>
              <a:gd name="connsiteY10" fmla="*/ 647700 h 800100"/>
              <a:gd name="connsiteX11" fmla="*/ 152400 w 495300"/>
              <a:gd name="connsiteY11" fmla="*/ 552450 h 800100"/>
              <a:gd name="connsiteX12" fmla="*/ 342900 w 495300"/>
              <a:gd name="connsiteY12" fmla="*/ 552450 h 800100"/>
              <a:gd name="connsiteX13" fmla="*/ 371475 w 495300"/>
              <a:gd name="connsiteY13" fmla="*/ 581025 h 800100"/>
              <a:gd name="connsiteX14" fmla="*/ 342900 w 495300"/>
              <a:gd name="connsiteY14" fmla="*/ 609600 h 800100"/>
              <a:gd name="connsiteX15" fmla="*/ 152400 w 495300"/>
              <a:gd name="connsiteY15" fmla="*/ 609600 h 800100"/>
              <a:gd name="connsiteX16" fmla="*/ 123825 w 495300"/>
              <a:gd name="connsiteY16" fmla="*/ 581025 h 800100"/>
              <a:gd name="connsiteX17" fmla="*/ 152400 w 495300"/>
              <a:gd name="connsiteY17" fmla="*/ 552450 h 800100"/>
              <a:gd name="connsiteX18" fmla="*/ 248602 w 495300"/>
              <a:gd name="connsiteY18" fmla="*/ 56197 h 800100"/>
              <a:gd name="connsiteX19" fmla="*/ 58103 w 495300"/>
              <a:gd name="connsiteY19" fmla="*/ 244793 h 800100"/>
              <a:gd name="connsiteX20" fmla="*/ 58103 w 495300"/>
              <a:gd name="connsiteY20" fmla="*/ 252413 h 800100"/>
              <a:gd name="connsiteX21" fmla="*/ 71438 w 495300"/>
              <a:gd name="connsiteY21" fmla="*/ 319088 h 800100"/>
              <a:gd name="connsiteX22" fmla="*/ 103823 w 495300"/>
              <a:gd name="connsiteY22" fmla="*/ 371475 h 800100"/>
              <a:gd name="connsiteX23" fmla="*/ 159068 w 495300"/>
              <a:gd name="connsiteY23" fmla="*/ 457200 h 800100"/>
              <a:gd name="connsiteX24" fmla="*/ 247650 w 495300"/>
              <a:gd name="connsiteY24" fmla="*/ 457200 h 800100"/>
              <a:gd name="connsiteX25" fmla="*/ 337185 w 495300"/>
              <a:gd name="connsiteY25" fmla="*/ 457200 h 800100"/>
              <a:gd name="connsiteX26" fmla="*/ 392430 w 495300"/>
              <a:gd name="connsiteY26" fmla="*/ 371475 h 800100"/>
              <a:gd name="connsiteX27" fmla="*/ 424815 w 495300"/>
              <a:gd name="connsiteY27" fmla="*/ 319088 h 800100"/>
              <a:gd name="connsiteX28" fmla="*/ 438150 w 495300"/>
              <a:gd name="connsiteY28" fmla="*/ 252413 h 800100"/>
              <a:gd name="connsiteX29" fmla="*/ 439103 w 495300"/>
              <a:gd name="connsiteY29" fmla="*/ 252413 h 800100"/>
              <a:gd name="connsiteX30" fmla="*/ 439103 w 495300"/>
              <a:gd name="connsiteY30" fmla="*/ 244793 h 800100"/>
              <a:gd name="connsiteX31" fmla="*/ 248602 w 495300"/>
              <a:gd name="connsiteY31" fmla="*/ 56197 h 800100"/>
              <a:gd name="connsiteX32" fmla="*/ 247650 w 495300"/>
              <a:gd name="connsiteY32" fmla="*/ 0 h 800100"/>
              <a:gd name="connsiteX33" fmla="*/ 495300 w 495300"/>
              <a:gd name="connsiteY33" fmla="*/ 244793 h 800100"/>
              <a:gd name="connsiteX34" fmla="*/ 495300 w 495300"/>
              <a:gd name="connsiteY34" fmla="*/ 253365 h 800100"/>
              <a:gd name="connsiteX35" fmla="*/ 478155 w 495300"/>
              <a:gd name="connsiteY35" fmla="*/ 339090 h 800100"/>
              <a:gd name="connsiteX36" fmla="*/ 435292 w 495300"/>
              <a:gd name="connsiteY36" fmla="*/ 409575 h 800100"/>
              <a:gd name="connsiteX37" fmla="*/ 377190 w 495300"/>
              <a:gd name="connsiteY37" fmla="*/ 503873 h 800100"/>
              <a:gd name="connsiteX38" fmla="*/ 360045 w 495300"/>
              <a:gd name="connsiteY38" fmla="*/ 514350 h 800100"/>
              <a:gd name="connsiteX39" fmla="*/ 135255 w 495300"/>
              <a:gd name="connsiteY39" fmla="*/ 514350 h 800100"/>
              <a:gd name="connsiteX40" fmla="*/ 118110 w 495300"/>
              <a:gd name="connsiteY40" fmla="*/ 503873 h 800100"/>
              <a:gd name="connsiteX41" fmla="*/ 60007 w 495300"/>
              <a:gd name="connsiteY41" fmla="*/ 409575 h 800100"/>
              <a:gd name="connsiteX42" fmla="*/ 17145 w 495300"/>
              <a:gd name="connsiteY42" fmla="*/ 339090 h 800100"/>
              <a:gd name="connsiteX43" fmla="*/ 0 w 495300"/>
              <a:gd name="connsiteY43" fmla="*/ 253365 h 800100"/>
              <a:gd name="connsiteX44" fmla="*/ 0 w 495300"/>
              <a:gd name="connsiteY44" fmla="*/ 244793 h 800100"/>
              <a:gd name="connsiteX45" fmla="*/ 247650 w 495300"/>
              <a:gd name="connsiteY45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5300" h="800100">
                <a:moveTo>
                  <a:pt x="185738" y="742950"/>
                </a:moveTo>
                <a:lnTo>
                  <a:pt x="309563" y="742950"/>
                </a:lnTo>
                <a:cubicBezTo>
                  <a:pt x="306706" y="775335"/>
                  <a:pt x="280036" y="800100"/>
                  <a:pt x="247651" y="800100"/>
                </a:cubicBezTo>
                <a:cubicBezTo>
                  <a:pt x="215265" y="800100"/>
                  <a:pt x="188595" y="775335"/>
                  <a:pt x="185738" y="742950"/>
                </a:cubicBezTo>
                <a:close/>
                <a:moveTo>
                  <a:pt x="152400" y="647700"/>
                </a:moveTo>
                <a:lnTo>
                  <a:pt x="342900" y="647700"/>
                </a:lnTo>
                <a:cubicBezTo>
                  <a:pt x="359093" y="647700"/>
                  <a:pt x="371475" y="660083"/>
                  <a:pt x="371475" y="676275"/>
                </a:cubicBezTo>
                <a:cubicBezTo>
                  <a:pt x="371475" y="692467"/>
                  <a:pt x="359093" y="704850"/>
                  <a:pt x="342900" y="704850"/>
                </a:cubicBezTo>
                <a:lnTo>
                  <a:pt x="152400" y="704850"/>
                </a:lnTo>
                <a:cubicBezTo>
                  <a:pt x="136207" y="704850"/>
                  <a:pt x="123825" y="692467"/>
                  <a:pt x="123825" y="676275"/>
                </a:cubicBezTo>
                <a:cubicBezTo>
                  <a:pt x="123825" y="660083"/>
                  <a:pt x="136207" y="647700"/>
                  <a:pt x="152400" y="647700"/>
                </a:cubicBezTo>
                <a:close/>
                <a:moveTo>
                  <a:pt x="152400" y="552450"/>
                </a:moveTo>
                <a:lnTo>
                  <a:pt x="342900" y="552450"/>
                </a:lnTo>
                <a:cubicBezTo>
                  <a:pt x="359093" y="552450"/>
                  <a:pt x="371475" y="564833"/>
                  <a:pt x="371475" y="581025"/>
                </a:cubicBezTo>
                <a:cubicBezTo>
                  <a:pt x="371475" y="597217"/>
                  <a:pt x="359093" y="609600"/>
                  <a:pt x="342900" y="609600"/>
                </a:cubicBezTo>
                <a:lnTo>
                  <a:pt x="152400" y="609600"/>
                </a:lnTo>
                <a:cubicBezTo>
                  <a:pt x="136207" y="609600"/>
                  <a:pt x="123825" y="597217"/>
                  <a:pt x="123825" y="581025"/>
                </a:cubicBezTo>
                <a:cubicBezTo>
                  <a:pt x="123825" y="564833"/>
                  <a:pt x="136207" y="552450"/>
                  <a:pt x="152400" y="552450"/>
                </a:cubicBezTo>
                <a:close/>
                <a:moveTo>
                  <a:pt x="248602" y="56197"/>
                </a:moveTo>
                <a:cubicBezTo>
                  <a:pt x="144780" y="57150"/>
                  <a:pt x="60007" y="140970"/>
                  <a:pt x="58103" y="244793"/>
                </a:cubicBezTo>
                <a:lnTo>
                  <a:pt x="58103" y="252413"/>
                </a:lnTo>
                <a:cubicBezTo>
                  <a:pt x="59055" y="275273"/>
                  <a:pt x="62865" y="298133"/>
                  <a:pt x="71438" y="319088"/>
                </a:cubicBezTo>
                <a:cubicBezTo>
                  <a:pt x="79057" y="338138"/>
                  <a:pt x="90488" y="356235"/>
                  <a:pt x="103823" y="371475"/>
                </a:cubicBezTo>
                <a:cubicBezTo>
                  <a:pt x="124777" y="398145"/>
                  <a:pt x="143827" y="426720"/>
                  <a:pt x="159068" y="457200"/>
                </a:cubicBezTo>
                <a:lnTo>
                  <a:pt x="247650" y="457200"/>
                </a:lnTo>
                <a:lnTo>
                  <a:pt x="337185" y="457200"/>
                </a:lnTo>
                <a:cubicBezTo>
                  <a:pt x="351473" y="426720"/>
                  <a:pt x="370523" y="398145"/>
                  <a:pt x="392430" y="371475"/>
                </a:cubicBezTo>
                <a:cubicBezTo>
                  <a:pt x="406717" y="356235"/>
                  <a:pt x="417195" y="338138"/>
                  <a:pt x="424815" y="319088"/>
                </a:cubicBezTo>
                <a:cubicBezTo>
                  <a:pt x="432435" y="298133"/>
                  <a:pt x="437198" y="275273"/>
                  <a:pt x="438150" y="252413"/>
                </a:cubicBezTo>
                <a:lnTo>
                  <a:pt x="439103" y="252413"/>
                </a:lnTo>
                <a:lnTo>
                  <a:pt x="439103" y="244793"/>
                </a:lnTo>
                <a:cubicBezTo>
                  <a:pt x="437198" y="140018"/>
                  <a:pt x="352425" y="57150"/>
                  <a:pt x="248602" y="56197"/>
                </a:cubicBezTo>
                <a:close/>
                <a:moveTo>
                  <a:pt x="247650" y="0"/>
                </a:moveTo>
                <a:cubicBezTo>
                  <a:pt x="382905" y="952"/>
                  <a:pt x="492442" y="109538"/>
                  <a:pt x="495300" y="244793"/>
                </a:cubicBezTo>
                <a:lnTo>
                  <a:pt x="495300" y="253365"/>
                </a:lnTo>
                <a:cubicBezTo>
                  <a:pt x="494348" y="282893"/>
                  <a:pt x="488633" y="311468"/>
                  <a:pt x="478155" y="339090"/>
                </a:cubicBezTo>
                <a:cubicBezTo>
                  <a:pt x="468630" y="364808"/>
                  <a:pt x="453390" y="388620"/>
                  <a:pt x="435292" y="409575"/>
                </a:cubicBezTo>
                <a:cubicBezTo>
                  <a:pt x="412433" y="434340"/>
                  <a:pt x="387668" y="482918"/>
                  <a:pt x="377190" y="503873"/>
                </a:cubicBezTo>
                <a:cubicBezTo>
                  <a:pt x="374333" y="510540"/>
                  <a:pt x="367665" y="514350"/>
                  <a:pt x="360045" y="514350"/>
                </a:cubicBezTo>
                <a:lnTo>
                  <a:pt x="135255" y="514350"/>
                </a:lnTo>
                <a:cubicBezTo>
                  <a:pt x="127635" y="514350"/>
                  <a:pt x="120968" y="510540"/>
                  <a:pt x="118110" y="503873"/>
                </a:cubicBezTo>
                <a:cubicBezTo>
                  <a:pt x="107632" y="482918"/>
                  <a:pt x="82868" y="434340"/>
                  <a:pt x="60007" y="409575"/>
                </a:cubicBezTo>
                <a:cubicBezTo>
                  <a:pt x="41910" y="388620"/>
                  <a:pt x="27622" y="364808"/>
                  <a:pt x="17145" y="339090"/>
                </a:cubicBezTo>
                <a:cubicBezTo>
                  <a:pt x="6668" y="311468"/>
                  <a:pt x="953" y="282893"/>
                  <a:pt x="0" y="253365"/>
                </a:cubicBezTo>
                <a:lnTo>
                  <a:pt x="0" y="244793"/>
                </a:lnTo>
                <a:cubicBezTo>
                  <a:pt x="2857" y="109538"/>
                  <a:pt x="112395" y="952"/>
                  <a:pt x="2476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E53787D-77C1-4640-9845-C46691B1ACED}"/>
              </a:ext>
            </a:extLst>
          </p:cNvPr>
          <p:cNvSpPr/>
          <p:nvPr/>
        </p:nvSpPr>
        <p:spPr>
          <a:xfrm>
            <a:off x="4633931" y="1933526"/>
            <a:ext cx="767138" cy="764537"/>
          </a:xfrm>
          <a:custGeom>
            <a:avLst/>
            <a:gdLst>
              <a:gd name="connsiteX0" fmla="*/ 183438 w 767138"/>
              <a:gd name="connsiteY0" fmla="*/ 531959 h 764537"/>
              <a:gd name="connsiteX1" fmla="*/ 201866 w 767138"/>
              <a:gd name="connsiteY1" fmla="*/ 555586 h 764537"/>
              <a:gd name="connsiteX2" fmla="*/ 211391 w 767138"/>
              <a:gd name="connsiteY2" fmla="*/ 600353 h 764537"/>
              <a:gd name="connsiteX3" fmla="*/ 93281 w 767138"/>
              <a:gd name="connsiteY3" fmla="*/ 664171 h 764537"/>
              <a:gd name="connsiteX4" fmla="*/ 157098 w 767138"/>
              <a:gd name="connsiteY4" fmla="*/ 546061 h 764537"/>
              <a:gd name="connsiteX5" fmla="*/ 175211 w 767138"/>
              <a:gd name="connsiteY5" fmla="*/ 532145 h 764537"/>
              <a:gd name="connsiteX6" fmla="*/ 183438 w 767138"/>
              <a:gd name="connsiteY6" fmla="*/ 531959 h 764537"/>
              <a:gd name="connsiteX7" fmla="*/ 484758 w 767138"/>
              <a:gd name="connsiteY7" fmla="*/ 525106 h 764537"/>
              <a:gd name="connsiteX8" fmla="*/ 499998 w 767138"/>
              <a:gd name="connsiteY8" fmla="*/ 564158 h 764537"/>
              <a:gd name="connsiteX9" fmla="*/ 492378 w 767138"/>
              <a:gd name="connsiteY9" fmla="*/ 602258 h 764537"/>
              <a:gd name="connsiteX10" fmla="*/ 340930 w 767138"/>
              <a:gd name="connsiteY10" fmla="*/ 753706 h 764537"/>
              <a:gd name="connsiteX11" fmla="*/ 280923 w 767138"/>
              <a:gd name="connsiteY11" fmla="*/ 721321 h 764537"/>
              <a:gd name="connsiteX12" fmla="*/ 310450 w 767138"/>
              <a:gd name="connsiteY12" fmla="*/ 586066 h 764537"/>
              <a:gd name="connsiteX13" fmla="*/ 484758 w 767138"/>
              <a:gd name="connsiteY13" fmla="*/ 525106 h 764537"/>
              <a:gd name="connsiteX14" fmla="*/ 179840 w 767138"/>
              <a:gd name="connsiteY14" fmla="*/ 262573 h 764537"/>
              <a:gd name="connsiteX15" fmla="*/ 199961 w 767138"/>
              <a:gd name="connsiteY15" fmla="*/ 264121 h 764537"/>
              <a:gd name="connsiteX16" fmla="*/ 232346 w 767138"/>
              <a:gd name="connsiteY16" fmla="*/ 276504 h 764537"/>
              <a:gd name="connsiteX17" fmla="*/ 169481 w 767138"/>
              <a:gd name="connsiteY17" fmla="*/ 454621 h 764537"/>
              <a:gd name="connsiteX18" fmla="*/ 42798 w 767138"/>
              <a:gd name="connsiteY18" fmla="*/ 483196 h 764537"/>
              <a:gd name="connsiteX19" fmla="*/ 10413 w 767138"/>
              <a:gd name="connsiteY19" fmla="*/ 423189 h 764537"/>
              <a:gd name="connsiteX20" fmla="*/ 161861 w 767138"/>
              <a:gd name="connsiteY20" fmla="*/ 271741 h 764537"/>
              <a:gd name="connsiteX21" fmla="*/ 179840 w 767138"/>
              <a:gd name="connsiteY21" fmla="*/ 262573 h 764537"/>
              <a:gd name="connsiteX22" fmla="*/ 548695 w 767138"/>
              <a:gd name="connsiteY22" fmla="*/ 151488 h 764537"/>
              <a:gd name="connsiteX23" fmla="*/ 508571 w 767138"/>
              <a:gd name="connsiteY23" fmla="*/ 167919 h 764537"/>
              <a:gd name="connsiteX24" fmla="*/ 508571 w 767138"/>
              <a:gd name="connsiteY24" fmla="*/ 248881 h 764537"/>
              <a:gd name="connsiteX25" fmla="*/ 589533 w 767138"/>
              <a:gd name="connsiteY25" fmla="*/ 248881 h 764537"/>
              <a:gd name="connsiteX26" fmla="*/ 589533 w 767138"/>
              <a:gd name="connsiteY26" fmla="*/ 167919 h 764537"/>
              <a:gd name="connsiteX27" fmla="*/ 548695 w 767138"/>
              <a:gd name="connsiteY27" fmla="*/ 151488 h 764537"/>
              <a:gd name="connsiteX28" fmla="*/ 540956 w 767138"/>
              <a:gd name="connsiteY28" fmla="*/ 43141 h 764537"/>
              <a:gd name="connsiteX29" fmla="*/ 642873 w 767138"/>
              <a:gd name="connsiteY29" fmla="*/ 113626 h 764537"/>
              <a:gd name="connsiteX30" fmla="*/ 715263 w 767138"/>
              <a:gd name="connsiteY30" fmla="*/ 218401 h 764537"/>
              <a:gd name="connsiteX31" fmla="*/ 591438 w 767138"/>
              <a:gd name="connsiteY31" fmla="*/ 399376 h 764537"/>
              <a:gd name="connsiteX32" fmla="*/ 261873 w 767138"/>
              <a:gd name="connsiteY32" fmla="*/ 554634 h 764537"/>
              <a:gd name="connsiteX33" fmla="*/ 202818 w 767138"/>
              <a:gd name="connsiteY33" fmla="*/ 495579 h 764537"/>
              <a:gd name="connsiteX34" fmla="*/ 359028 w 767138"/>
              <a:gd name="connsiteY34" fmla="*/ 166966 h 764537"/>
              <a:gd name="connsiteX35" fmla="*/ 540956 w 767138"/>
              <a:gd name="connsiteY35" fmla="*/ 43141 h 764537"/>
              <a:gd name="connsiteX36" fmla="*/ 740669 w 767138"/>
              <a:gd name="connsiteY36" fmla="*/ 11 h 764537"/>
              <a:gd name="connsiteX37" fmla="*/ 762889 w 767138"/>
              <a:gd name="connsiteY37" fmla="*/ 5041 h 764537"/>
              <a:gd name="connsiteX38" fmla="*/ 733361 w 767138"/>
              <a:gd name="connsiteY38" fmla="*/ 167919 h 764537"/>
              <a:gd name="connsiteX39" fmla="*/ 670496 w 767138"/>
              <a:gd name="connsiteY39" fmla="*/ 87909 h 764537"/>
              <a:gd name="connsiteX40" fmla="*/ 592391 w 767138"/>
              <a:gd name="connsiteY40" fmla="*/ 25996 h 764537"/>
              <a:gd name="connsiteX41" fmla="*/ 740669 w 767138"/>
              <a:gd name="connsiteY41" fmla="*/ 11 h 76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67138" h="764537">
                <a:moveTo>
                  <a:pt x="183438" y="531959"/>
                </a:moveTo>
                <a:cubicBezTo>
                  <a:pt x="190146" y="535126"/>
                  <a:pt x="193294" y="547014"/>
                  <a:pt x="201866" y="555586"/>
                </a:cubicBezTo>
                <a:cubicBezTo>
                  <a:pt x="217106" y="569873"/>
                  <a:pt x="242823" y="567968"/>
                  <a:pt x="211391" y="600353"/>
                </a:cubicBezTo>
                <a:cubicBezTo>
                  <a:pt x="179958" y="631786"/>
                  <a:pt x="108521" y="679411"/>
                  <a:pt x="93281" y="664171"/>
                </a:cubicBezTo>
                <a:cubicBezTo>
                  <a:pt x="78993" y="648931"/>
                  <a:pt x="125666" y="577493"/>
                  <a:pt x="157098" y="546061"/>
                </a:cubicBezTo>
                <a:cubicBezTo>
                  <a:pt x="164957" y="538203"/>
                  <a:pt x="170731" y="533917"/>
                  <a:pt x="175211" y="532145"/>
                </a:cubicBezTo>
                <a:cubicBezTo>
                  <a:pt x="178571" y="530817"/>
                  <a:pt x="181202" y="530903"/>
                  <a:pt x="183438" y="531959"/>
                </a:cubicBezTo>
                <a:close/>
                <a:moveTo>
                  <a:pt x="484758" y="525106"/>
                </a:moveTo>
                <a:lnTo>
                  <a:pt x="499998" y="564158"/>
                </a:lnTo>
                <a:cubicBezTo>
                  <a:pt x="505713" y="577494"/>
                  <a:pt x="501903" y="592733"/>
                  <a:pt x="492378" y="602258"/>
                </a:cubicBezTo>
                <a:lnTo>
                  <a:pt x="340930" y="753706"/>
                </a:lnTo>
                <a:cubicBezTo>
                  <a:pt x="315213" y="779423"/>
                  <a:pt x="273303" y="755611"/>
                  <a:pt x="280923" y="721321"/>
                </a:cubicBezTo>
                <a:lnTo>
                  <a:pt x="310450" y="586066"/>
                </a:lnTo>
                <a:cubicBezTo>
                  <a:pt x="359980" y="576541"/>
                  <a:pt x="420940" y="558444"/>
                  <a:pt x="484758" y="525106"/>
                </a:cubicBezTo>
                <a:close/>
                <a:moveTo>
                  <a:pt x="179840" y="262573"/>
                </a:moveTo>
                <a:cubicBezTo>
                  <a:pt x="186388" y="261264"/>
                  <a:pt x="193294" y="261740"/>
                  <a:pt x="199961" y="264121"/>
                </a:cubicBezTo>
                <a:lnTo>
                  <a:pt x="232346" y="276504"/>
                </a:lnTo>
                <a:cubicBezTo>
                  <a:pt x="197103" y="343179"/>
                  <a:pt x="179958" y="406996"/>
                  <a:pt x="169481" y="454621"/>
                </a:cubicBezTo>
                <a:lnTo>
                  <a:pt x="42798" y="483196"/>
                </a:lnTo>
                <a:cubicBezTo>
                  <a:pt x="8508" y="490816"/>
                  <a:pt x="-14352" y="447954"/>
                  <a:pt x="10413" y="423189"/>
                </a:cubicBezTo>
                <a:lnTo>
                  <a:pt x="161861" y="271741"/>
                </a:lnTo>
                <a:cubicBezTo>
                  <a:pt x="167100" y="266978"/>
                  <a:pt x="173291" y="263883"/>
                  <a:pt x="179840" y="262573"/>
                </a:cubicBezTo>
                <a:close/>
                <a:moveTo>
                  <a:pt x="548695" y="151488"/>
                </a:moveTo>
                <a:cubicBezTo>
                  <a:pt x="534050" y="151488"/>
                  <a:pt x="519525" y="156965"/>
                  <a:pt x="508571" y="167919"/>
                </a:cubicBezTo>
                <a:cubicBezTo>
                  <a:pt x="486663" y="190779"/>
                  <a:pt x="486663" y="226974"/>
                  <a:pt x="508571" y="248881"/>
                </a:cubicBezTo>
                <a:cubicBezTo>
                  <a:pt x="531431" y="270789"/>
                  <a:pt x="567626" y="270789"/>
                  <a:pt x="589533" y="248881"/>
                </a:cubicBezTo>
                <a:cubicBezTo>
                  <a:pt x="611441" y="226974"/>
                  <a:pt x="611441" y="190779"/>
                  <a:pt x="589533" y="167919"/>
                </a:cubicBezTo>
                <a:cubicBezTo>
                  <a:pt x="578103" y="156965"/>
                  <a:pt x="563340" y="151488"/>
                  <a:pt x="548695" y="151488"/>
                </a:cubicBezTo>
                <a:close/>
                <a:moveTo>
                  <a:pt x="540956" y="43141"/>
                </a:moveTo>
                <a:cubicBezTo>
                  <a:pt x="572388" y="55524"/>
                  <a:pt x="608583" y="80288"/>
                  <a:pt x="642873" y="113626"/>
                </a:cubicBezTo>
                <a:cubicBezTo>
                  <a:pt x="678116" y="149821"/>
                  <a:pt x="702881" y="186969"/>
                  <a:pt x="715263" y="218401"/>
                </a:cubicBezTo>
                <a:cubicBezTo>
                  <a:pt x="692403" y="274599"/>
                  <a:pt x="653351" y="337464"/>
                  <a:pt x="591438" y="399376"/>
                </a:cubicBezTo>
                <a:cubicBezTo>
                  <a:pt x="478091" y="512724"/>
                  <a:pt x="339978" y="545109"/>
                  <a:pt x="261873" y="554634"/>
                </a:cubicBezTo>
                <a:lnTo>
                  <a:pt x="202818" y="495579"/>
                </a:lnTo>
                <a:cubicBezTo>
                  <a:pt x="212343" y="417474"/>
                  <a:pt x="245681" y="280314"/>
                  <a:pt x="359028" y="166966"/>
                </a:cubicBezTo>
                <a:cubicBezTo>
                  <a:pt x="420941" y="105054"/>
                  <a:pt x="484758" y="66001"/>
                  <a:pt x="540956" y="43141"/>
                </a:cubicBezTo>
                <a:close/>
                <a:moveTo>
                  <a:pt x="740669" y="11"/>
                </a:moveTo>
                <a:cubicBezTo>
                  <a:pt x="751697" y="159"/>
                  <a:pt x="759556" y="1707"/>
                  <a:pt x="762889" y="5041"/>
                </a:cubicBezTo>
                <a:cubicBezTo>
                  <a:pt x="777176" y="18376"/>
                  <a:pt x="752411" y="94576"/>
                  <a:pt x="733361" y="167919"/>
                </a:cubicBezTo>
                <a:cubicBezTo>
                  <a:pt x="718121" y="141249"/>
                  <a:pt x="697166" y="114579"/>
                  <a:pt x="670496" y="87909"/>
                </a:cubicBezTo>
                <a:cubicBezTo>
                  <a:pt x="644779" y="62191"/>
                  <a:pt x="618108" y="41236"/>
                  <a:pt x="592391" y="25996"/>
                </a:cubicBezTo>
                <a:cubicBezTo>
                  <a:pt x="645970" y="11708"/>
                  <a:pt x="707585" y="-436"/>
                  <a:pt x="740669" y="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397FD7D-CB76-4AF5-8798-46591BCF6828}"/>
              </a:ext>
            </a:extLst>
          </p:cNvPr>
          <p:cNvSpPr/>
          <p:nvPr/>
        </p:nvSpPr>
        <p:spPr>
          <a:xfrm>
            <a:off x="6710222" y="2066239"/>
            <a:ext cx="800100" cy="499110"/>
          </a:xfrm>
          <a:custGeom>
            <a:avLst/>
            <a:gdLst>
              <a:gd name="connsiteX0" fmla="*/ 400050 w 800100"/>
              <a:gd name="connsiteY0" fmla="*/ 327660 h 499110"/>
              <a:gd name="connsiteX1" fmla="*/ 470535 w 800100"/>
              <a:gd name="connsiteY1" fmla="*/ 339090 h 499110"/>
              <a:gd name="connsiteX2" fmla="*/ 554355 w 800100"/>
              <a:gd name="connsiteY2" fmla="*/ 379095 h 499110"/>
              <a:gd name="connsiteX3" fmla="*/ 571500 w 800100"/>
              <a:gd name="connsiteY3" fmla="*/ 413385 h 499110"/>
              <a:gd name="connsiteX4" fmla="*/ 571500 w 800100"/>
              <a:gd name="connsiteY4" fmla="*/ 499110 h 499110"/>
              <a:gd name="connsiteX5" fmla="*/ 228600 w 800100"/>
              <a:gd name="connsiteY5" fmla="*/ 499110 h 499110"/>
              <a:gd name="connsiteX6" fmla="*/ 228600 w 800100"/>
              <a:gd name="connsiteY6" fmla="*/ 413385 h 499110"/>
              <a:gd name="connsiteX7" fmla="*/ 245745 w 800100"/>
              <a:gd name="connsiteY7" fmla="*/ 379095 h 499110"/>
              <a:gd name="connsiteX8" fmla="*/ 329565 w 800100"/>
              <a:gd name="connsiteY8" fmla="*/ 339090 h 499110"/>
              <a:gd name="connsiteX9" fmla="*/ 400050 w 800100"/>
              <a:gd name="connsiteY9" fmla="*/ 327660 h 499110"/>
              <a:gd name="connsiteX10" fmla="*/ 628650 w 800100"/>
              <a:gd name="connsiteY10" fmla="*/ 194310 h 499110"/>
              <a:gd name="connsiteX11" fmla="*/ 699135 w 800100"/>
              <a:gd name="connsiteY11" fmla="*/ 205740 h 499110"/>
              <a:gd name="connsiteX12" fmla="*/ 782955 w 800100"/>
              <a:gd name="connsiteY12" fmla="*/ 245745 h 499110"/>
              <a:gd name="connsiteX13" fmla="*/ 800100 w 800100"/>
              <a:gd name="connsiteY13" fmla="*/ 280035 h 499110"/>
              <a:gd name="connsiteX14" fmla="*/ 800100 w 800100"/>
              <a:gd name="connsiteY14" fmla="*/ 365760 h 499110"/>
              <a:gd name="connsiteX15" fmla="*/ 592455 w 800100"/>
              <a:gd name="connsiteY15" fmla="*/ 365760 h 499110"/>
              <a:gd name="connsiteX16" fmla="*/ 577215 w 800100"/>
              <a:gd name="connsiteY16" fmla="*/ 348615 h 499110"/>
              <a:gd name="connsiteX17" fmla="*/ 489585 w 800100"/>
              <a:gd name="connsiteY17" fmla="*/ 304800 h 499110"/>
              <a:gd name="connsiteX18" fmla="*/ 523875 w 800100"/>
              <a:gd name="connsiteY18" fmla="*/ 220980 h 499110"/>
              <a:gd name="connsiteX19" fmla="*/ 523875 w 800100"/>
              <a:gd name="connsiteY19" fmla="*/ 219075 h 499110"/>
              <a:gd name="connsiteX20" fmla="*/ 558165 w 800100"/>
              <a:gd name="connsiteY20" fmla="*/ 205740 h 499110"/>
              <a:gd name="connsiteX21" fmla="*/ 628650 w 800100"/>
              <a:gd name="connsiteY21" fmla="*/ 194310 h 499110"/>
              <a:gd name="connsiteX22" fmla="*/ 171450 w 800100"/>
              <a:gd name="connsiteY22" fmla="*/ 194310 h 499110"/>
              <a:gd name="connsiteX23" fmla="*/ 241935 w 800100"/>
              <a:gd name="connsiteY23" fmla="*/ 205740 h 499110"/>
              <a:gd name="connsiteX24" fmla="*/ 276225 w 800100"/>
              <a:gd name="connsiteY24" fmla="*/ 217170 h 499110"/>
              <a:gd name="connsiteX25" fmla="*/ 276225 w 800100"/>
              <a:gd name="connsiteY25" fmla="*/ 220980 h 499110"/>
              <a:gd name="connsiteX26" fmla="*/ 310515 w 800100"/>
              <a:gd name="connsiteY26" fmla="*/ 304800 h 499110"/>
              <a:gd name="connsiteX27" fmla="*/ 222885 w 800100"/>
              <a:gd name="connsiteY27" fmla="*/ 348615 h 499110"/>
              <a:gd name="connsiteX28" fmla="*/ 205740 w 800100"/>
              <a:gd name="connsiteY28" fmla="*/ 365760 h 499110"/>
              <a:gd name="connsiteX29" fmla="*/ 0 w 800100"/>
              <a:gd name="connsiteY29" fmla="*/ 365760 h 499110"/>
              <a:gd name="connsiteX30" fmla="*/ 0 w 800100"/>
              <a:gd name="connsiteY30" fmla="*/ 280035 h 499110"/>
              <a:gd name="connsiteX31" fmla="*/ 17145 w 800100"/>
              <a:gd name="connsiteY31" fmla="*/ 245745 h 499110"/>
              <a:gd name="connsiteX32" fmla="*/ 100965 w 800100"/>
              <a:gd name="connsiteY32" fmla="*/ 205740 h 499110"/>
              <a:gd name="connsiteX33" fmla="*/ 171450 w 800100"/>
              <a:gd name="connsiteY33" fmla="*/ 194310 h 499110"/>
              <a:gd name="connsiteX34" fmla="*/ 400050 w 800100"/>
              <a:gd name="connsiteY34" fmla="*/ 133350 h 499110"/>
              <a:gd name="connsiteX35" fmla="*/ 485775 w 800100"/>
              <a:gd name="connsiteY35" fmla="*/ 219075 h 499110"/>
              <a:gd name="connsiteX36" fmla="*/ 400050 w 800100"/>
              <a:gd name="connsiteY36" fmla="*/ 304800 h 499110"/>
              <a:gd name="connsiteX37" fmla="*/ 314325 w 800100"/>
              <a:gd name="connsiteY37" fmla="*/ 219075 h 499110"/>
              <a:gd name="connsiteX38" fmla="*/ 400050 w 800100"/>
              <a:gd name="connsiteY38" fmla="*/ 133350 h 499110"/>
              <a:gd name="connsiteX39" fmla="*/ 628650 w 800100"/>
              <a:gd name="connsiteY39" fmla="*/ 0 h 499110"/>
              <a:gd name="connsiteX40" fmla="*/ 714375 w 800100"/>
              <a:gd name="connsiteY40" fmla="*/ 85725 h 499110"/>
              <a:gd name="connsiteX41" fmla="*/ 628650 w 800100"/>
              <a:gd name="connsiteY41" fmla="*/ 171450 h 499110"/>
              <a:gd name="connsiteX42" fmla="*/ 542925 w 800100"/>
              <a:gd name="connsiteY42" fmla="*/ 85725 h 499110"/>
              <a:gd name="connsiteX43" fmla="*/ 628650 w 800100"/>
              <a:gd name="connsiteY43" fmla="*/ 0 h 499110"/>
              <a:gd name="connsiteX44" fmla="*/ 171450 w 800100"/>
              <a:gd name="connsiteY44" fmla="*/ 0 h 499110"/>
              <a:gd name="connsiteX45" fmla="*/ 257175 w 800100"/>
              <a:gd name="connsiteY45" fmla="*/ 85725 h 499110"/>
              <a:gd name="connsiteX46" fmla="*/ 171450 w 800100"/>
              <a:gd name="connsiteY46" fmla="*/ 171450 h 499110"/>
              <a:gd name="connsiteX47" fmla="*/ 85725 w 800100"/>
              <a:gd name="connsiteY47" fmla="*/ 85725 h 499110"/>
              <a:gd name="connsiteX48" fmla="*/ 171450 w 800100"/>
              <a:gd name="connsiteY48" fmla="*/ 0 h 4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00100" h="499110">
                <a:moveTo>
                  <a:pt x="400050" y="327660"/>
                </a:moveTo>
                <a:cubicBezTo>
                  <a:pt x="424815" y="327660"/>
                  <a:pt x="449580" y="333375"/>
                  <a:pt x="470535" y="339090"/>
                </a:cubicBezTo>
                <a:cubicBezTo>
                  <a:pt x="501015" y="346710"/>
                  <a:pt x="531495" y="360045"/>
                  <a:pt x="554355" y="379095"/>
                </a:cubicBezTo>
                <a:cubicBezTo>
                  <a:pt x="565785" y="386715"/>
                  <a:pt x="571500" y="400050"/>
                  <a:pt x="571500" y="413385"/>
                </a:cubicBezTo>
                <a:lnTo>
                  <a:pt x="571500" y="499110"/>
                </a:lnTo>
                <a:lnTo>
                  <a:pt x="228600" y="499110"/>
                </a:lnTo>
                <a:lnTo>
                  <a:pt x="228600" y="413385"/>
                </a:lnTo>
                <a:cubicBezTo>
                  <a:pt x="228600" y="400050"/>
                  <a:pt x="234315" y="388620"/>
                  <a:pt x="245745" y="379095"/>
                </a:cubicBezTo>
                <a:cubicBezTo>
                  <a:pt x="270510" y="361950"/>
                  <a:pt x="299085" y="346710"/>
                  <a:pt x="329565" y="339090"/>
                </a:cubicBezTo>
                <a:cubicBezTo>
                  <a:pt x="352425" y="331470"/>
                  <a:pt x="377190" y="327660"/>
                  <a:pt x="400050" y="327660"/>
                </a:cubicBezTo>
                <a:close/>
                <a:moveTo>
                  <a:pt x="628650" y="194310"/>
                </a:moveTo>
                <a:cubicBezTo>
                  <a:pt x="653415" y="194310"/>
                  <a:pt x="678180" y="200025"/>
                  <a:pt x="699135" y="205740"/>
                </a:cubicBezTo>
                <a:cubicBezTo>
                  <a:pt x="729615" y="213360"/>
                  <a:pt x="760095" y="226695"/>
                  <a:pt x="782955" y="245745"/>
                </a:cubicBezTo>
                <a:cubicBezTo>
                  <a:pt x="794385" y="253365"/>
                  <a:pt x="800100" y="266700"/>
                  <a:pt x="800100" y="280035"/>
                </a:cubicBezTo>
                <a:lnTo>
                  <a:pt x="800100" y="365760"/>
                </a:lnTo>
                <a:lnTo>
                  <a:pt x="592455" y="365760"/>
                </a:lnTo>
                <a:cubicBezTo>
                  <a:pt x="588645" y="358140"/>
                  <a:pt x="582930" y="354330"/>
                  <a:pt x="577215" y="348615"/>
                </a:cubicBezTo>
                <a:cubicBezTo>
                  <a:pt x="554355" y="331470"/>
                  <a:pt x="525780" y="316230"/>
                  <a:pt x="489585" y="304800"/>
                </a:cubicBezTo>
                <a:cubicBezTo>
                  <a:pt x="510540" y="283845"/>
                  <a:pt x="523875" y="253365"/>
                  <a:pt x="523875" y="220980"/>
                </a:cubicBezTo>
                <a:lnTo>
                  <a:pt x="523875" y="219075"/>
                </a:lnTo>
                <a:cubicBezTo>
                  <a:pt x="535305" y="213360"/>
                  <a:pt x="546735" y="209550"/>
                  <a:pt x="558165" y="205740"/>
                </a:cubicBezTo>
                <a:cubicBezTo>
                  <a:pt x="581025" y="198120"/>
                  <a:pt x="605790" y="194310"/>
                  <a:pt x="628650" y="194310"/>
                </a:cubicBezTo>
                <a:close/>
                <a:moveTo>
                  <a:pt x="171450" y="194310"/>
                </a:moveTo>
                <a:cubicBezTo>
                  <a:pt x="196215" y="194310"/>
                  <a:pt x="220980" y="200025"/>
                  <a:pt x="241935" y="205740"/>
                </a:cubicBezTo>
                <a:cubicBezTo>
                  <a:pt x="253365" y="207645"/>
                  <a:pt x="264795" y="213360"/>
                  <a:pt x="276225" y="217170"/>
                </a:cubicBezTo>
                <a:cubicBezTo>
                  <a:pt x="276225" y="219075"/>
                  <a:pt x="276225" y="219075"/>
                  <a:pt x="276225" y="220980"/>
                </a:cubicBezTo>
                <a:cubicBezTo>
                  <a:pt x="276225" y="253365"/>
                  <a:pt x="289560" y="281940"/>
                  <a:pt x="310515" y="304800"/>
                </a:cubicBezTo>
                <a:cubicBezTo>
                  <a:pt x="280035" y="314325"/>
                  <a:pt x="249555" y="329565"/>
                  <a:pt x="222885" y="348615"/>
                </a:cubicBezTo>
                <a:cubicBezTo>
                  <a:pt x="215265" y="354330"/>
                  <a:pt x="211455" y="358140"/>
                  <a:pt x="205740" y="365760"/>
                </a:cubicBezTo>
                <a:lnTo>
                  <a:pt x="0" y="365760"/>
                </a:lnTo>
                <a:lnTo>
                  <a:pt x="0" y="280035"/>
                </a:lnTo>
                <a:cubicBezTo>
                  <a:pt x="0" y="266700"/>
                  <a:pt x="5715" y="253365"/>
                  <a:pt x="17145" y="245745"/>
                </a:cubicBezTo>
                <a:cubicBezTo>
                  <a:pt x="41910" y="228600"/>
                  <a:pt x="70485" y="215265"/>
                  <a:pt x="100965" y="205740"/>
                </a:cubicBezTo>
                <a:cubicBezTo>
                  <a:pt x="123825" y="198120"/>
                  <a:pt x="148590" y="194310"/>
                  <a:pt x="171450" y="194310"/>
                </a:cubicBezTo>
                <a:close/>
                <a:moveTo>
                  <a:pt x="400050" y="133350"/>
                </a:moveTo>
                <a:cubicBezTo>
                  <a:pt x="447395" y="133350"/>
                  <a:pt x="485775" y="171730"/>
                  <a:pt x="485775" y="219075"/>
                </a:cubicBezTo>
                <a:cubicBezTo>
                  <a:pt x="485775" y="266420"/>
                  <a:pt x="447395" y="304800"/>
                  <a:pt x="400050" y="304800"/>
                </a:cubicBezTo>
                <a:cubicBezTo>
                  <a:pt x="352705" y="304800"/>
                  <a:pt x="314325" y="266420"/>
                  <a:pt x="314325" y="219075"/>
                </a:cubicBezTo>
                <a:cubicBezTo>
                  <a:pt x="314325" y="171730"/>
                  <a:pt x="352705" y="133350"/>
                  <a:pt x="400050" y="133350"/>
                </a:cubicBezTo>
                <a:close/>
                <a:moveTo>
                  <a:pt x="628650" y="0"/>
                </a:moveTo>
                <a:cubicBezTo>
                  <a:pt x="675995" y="0"/>
                  <a:pt x="714375" y="38380"/>
                  <a:pt x="714375" y="85725"/>
                </a:cubicBezTo>
                <a:cubicBezTo>
                  <a:pt x="714375" y="133070"/>
                  <a:pt x="675995" y="171450"/>
                  <a:pt x="628650" y="171450"/>
                </a:cubicBezTo>
                <a:cubicBezTo>
                  <a:pt x="581305" y="171450"/>
                  <a:pt x="542925" y="133070"/>
                  <a:pt x="542925" y="85725"/>
                </a:cubicBezTo>
                <a:cubicBezTo>
                  <a:pt x="542925" y="38380"/>
                  <a:pt x="581305" y="0"/>
                  <a:pt x="628650" y="0"/>
                </a:cubicBezTo>
                <a:close/>
                <a:moveTo>
                  <a:pt x="171450" y="0"/>
                </a:moveTo>
                <a:cubicBezTo>
                  <a:pt x="218795" y="0"/>
                  <a:pt x="257175" y="38380"/>
                  <a:pt x="257175" y="85725"/>
                </a:cubicBezTo>
                <a:cubicBezTo>
                  <a:pt x="257175" y="133070"/>
                  <a:pt x="218795" y="171450"/>
                  <a:pt x="171450" y="171450"/>
                </a:cubicBezTo>
                <a:cubicBezTo>
                  <a:pt x="124105" y="171450"/>
                  <a:pt x="85725" y="133070"/>
                  <a:pt x="85725" y="85725"/>
                </a:cubicBezTo>
                <a:cubicBezTo>
                  <a:pt x="85725" y="38380"/>
                  <a:pt x="124105" y="0"/>
                  <a:pt x="1714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7ADADF01-032C-42FB-9179-DA52CE7C190B}"/>
              </a:ext>
            </a:extLst>
          </p:cNvPr>
          <p:cNvSpPr/>
          <p:nvPr/>
        </p:nvSpPr>
        <p:spPr>
          <a:xfrm>
            <a:off x="6165326" y="1272058"/>
            <a:ext cx="322118" cy="1997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80" y="21600"/>
                </a:moveTo>
                <a:lnTo>
                  <a:pt x="21600" y="19082"/>
                </a:lnTo>
                <a:lnTo>
                  <a:pt x="2107" y="0"/>
                </a:lnTo>
                <a:cubicBezTo>
                  <a:pt x="764" y="437"/>
                  <a:pt x="0" y="926"/>
                  <a:pt x="0" y="1452"/>
                </a:cubicBezTo>
                <a:lnTo>
                  <a:pt x="0" y="19285"/>
                </a:lnTo>
                <a:cubicBezTo>
                  <a:pt x="0" y="20190"/>
                  <a:pt x="2292" y="21010"/>
                  <a:pt x="5980" y="2160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7311005F-B591-4752-B505-68BEA6D5D1AF}"/>
              </a:ext>
            </a:extLst>
          </p:cNvPr>
          <p:cNvSpPr/>
          <p:nvPr/>
        </p:nvSpPr>
        <p:spPr>
          <a:xfrm>
            <a:off x="5696756" y="1272378"/>
            <a:ext cx="322118" cy="1997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0" y="21600"/>
                </a:moveTo>
                <a:lnTo>
                  <a:pt x="0" y="19082"/>
                </a:lnTo>
                <a:lnTo>
                  <a:pt x="19493" y="0"/>
                </a:lnTo>
                <a:cubicBezTo>
                  <a:pt x="20836" y="437"/>
                  <a:pt x="21600" y="926"/>
                  <a:pt x="21600" y="1452"/>
                </a:cubicBezTo>
                <a:lnTo>
                  <a:pt x="21600" y="19285"/>
                </a:lnTo>
                <a:cubicBezTo>
                  <a:pt x="21600" y="20190"/>
                  <a:pt x="19308" y="21010"/>
                  <a:pt x="15620" y="2160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C6722D73-703D-4F78-A51A-A764330DCAF3}"/>
              </a:ext>
            </a:extLst>
          </p:cNvPr>
          <p:cNvSpPr/>
          <p:nvPr/>
        </p:nvSpPr>
        <p:spPr>
          <a:xfrm>
            <a:off x="3946170" y="3036995"/>
            <a:ext cx="1984503" cy="32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659"/>
                </a:moveTo>
                <a:cubicBezTo>
                  <a:pt x="21001" y="19329"/>
                  <a:pt x="20176" y="21600"/>
                  <a:pt x="19266" y="21600"/>
                </a:cubicBezTo>
                <a:lnTo>
                  <a:pt x="1368" y="21310"/>
                </a:lnTo>
                <a:cubicBezTo>
                  <a:pt x="876" y="21310"/>
                  <a:pt x="415" y="20623"/>
                  <a:pt x="0" y="19435"/>
                </a:cubicBezTo>
                <a:lnTo>
                  <a:pt x="19060" y="0"/>
                </a:lnTo>
                <a:lnTo>
                  <a:pt x="21600" y="15659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0C12262F-FEB3-4201-8EB2-A6B4874C3FEF}"/>
              </a:ext>
            </a:extLst>
          </p:cNvPr>
          <p:cNvSpPr/>
          <p:nvPr/>
        </p:nvSpPr>
        <p:spPr>
          <a:xfrm>
            <a:off x="5696756" y="3587763"/>
            <a:ext cx="322118" cy="1997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20" y="0"/>
                </a:moveTo>
                <a:lnTo>
                  <a:pt x="0" y="2518"/>
                </a:lnTo>
                <a:lnTo>
                  <a:pt x="19493" y="21600"/>
                </a:lnTo>
                <a:cubicBezTo>
                  <a:pt x="20836" y="21163"/>
                  <a:pt x="21600" y="20674"/>
                  <a:pt x="21600" y="20148"/>
                </a:cubicBezTo>
                <a:lnTo>
                  <a:pt x="21600" y="2315"/>
                </a:lnTo>
                <a:cubicBezTo>
                  <a:pt x="21600" y="1410"/>
                  <a:pt x="19308" y="590"/>
                  <a:pt x="1562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7" name="Shape">
            <a:extLst>
              <a:ext uri="{FF2B5EF4-FFF2-40B4-BE49-F238E27FC236}">
                <a16:creationId xmlns:a16="http://schemas.microsoft.com/office/drawing/2014/main" id="{8E68C08A-4C88-49F9-9FE2-087655183B88}"/>
              </a:ext>
            </a:extLst>
          </p:cNvPr>
          <p:cNvSpPr/>
          <p:nvPr/>
        </p:nvSpPr>
        <p:spPr>
          <a:xfrm>
            <a:off x="3944026" y="3499676"/>
            <a:ext cx="1984503" cy="32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941"/>
                </a:moveTo>
                <a:cubicBezTo>
                  <a:pt x="21001" y="2271"/>
                  <a:pt x="20176" y="0"/>
                  <a:pt x="19266" y="0"/>
                </a:cubicBezTo>
                <a:lnTo>
                  <a:pt x="1368" y="290"/>
                </a:lnTo>
                <a:cubicBezTo>
                  <a:pt x="876" y="290"/>
                  <a:pt x="415" y="977"/>
                  <a:pt x="0" y="2165"/>
                </a:cubicBezTo>
                <a:lnTo>
                  <a:pt x="19060" y="21600"/>
                </a:lnTo>
                <a:lnTo>
                  <a:pt x="21600" y="5941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Shape">
            <a:extLst>
              <a:ext uri="{FF2B5EF4-FFF2-40B4-BE49-F238E27FC236}">
                <a16:creationId xmlns:a16="http://schemas.microsoft.com/office/drawing/2014/main" id="{78C07EA1-8ECA-47E8-A366-F5414C77AEE8}"/>
              </a:ext>
            </a:extLst>
          </p:cNvPr>
          <p:cNvSpPr/>
          <p:nvPr/>
        </p:nvSpPr>
        <p:spPr>
          <a:xfrm>
            <a:off x="6164899" y="3587763"/>
            <a:ext cx="322118" cy="1997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80" y="0"/>
                </a:moveTo>
                <a:lnTo>
                  <a:pt x="21600" y="2518"/>
                </a:lnTo>
                <a:lnTo>
                  <a:pt x="2107" y="21600"/>
                </a:lnTo>
                <a:cubicBezTo>
                  <a:pt x="764" y="21163"/>
                  <a:pt x="0" y="20674"/>
                  <a:pt x="0" y="20148"/>
                </a:cubicBezTo>
                <a:lnTo>
                  <a:pt x="0" y="2315"/>
                </a:lnTo>
                <a:cubicBezTo>
                  <a:pt x="0" y="1410"/>
                  <a:pt x="2292" y="590"/>
                  <a:pt x="598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9" name="Shape">
            <a:extLst>
              <a:ext uri="{FF2B5EF4-FFF2-40B4-BE49-F238E27FC236}">
                <a16:creationId xmlns:a16="http://schemas.microsoft.com/office/drawing/2014/main" id="{9B085100-754C-476B-BA3D-D9A73DAAA7D2}"/>
              </a:ext>
            </a:extLst>
          </p:cNvPr>
          <p:cNvSpPr/>
          <p:nvPr/>
        </p:nvSpPr>
        <p:spPr>
          <a:xfrm>
            <a:off x="6255244" y="3499673"/>
            <a:ext cx="1984503" cy="32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941"/>
                </a:moveTo>
                <a:cubicBezTo>
                  <a:pt x="599" y="2271"/>
                  <a:pt x="1424" y="0"/>
                  <a:pt x="2334" y="0"/>
                </a:cubicBezTo>
                <a:lnTo>
                  <a:pt x="20232" y="290"/>
                </a:lnTo>
                <a:cubicBezTo>
                  <a:pt x="20724" y="290"/>
                  <a:pt x="21185" y="977"/>
                  <a:pt x="21600" y="2165"/>
                </a:cubicBezTo>
                <a:lnTo>
                  <a:pt x="2540" y="21600"/>
                </a:lnTo>
                <a:lnTo>
                  <a:pt x="0" y="5941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7E842B7A-7455-4C4C-B206-AEDE5AE8E710}"/>
              </a:ext>
            </a:extLst>
          </p:cNvPr>
          <p:cNvSpPr/>
          <p:nvPr/>
        </p:nvSpPr>
        <p:spPr>
          <a:xfrm>
            <a:off x="6252862" y="3036995"/>
            <a:ext cx="1984503" cy="32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59"/>
                </a:moveTo>
                <a:cubicBezTo>
                  <a:pt x="599" y="19329"/>
                  <a:pt x="1424" y="21600"/>
                  <a:pt x="2334" y="21600"/>
                </a:cubicBezTo>
                <a:lnTo>
                  <a:pt x="20232" y="21310"/>
                </a:lnTo>
                <a:cubicBezTo>
                  <a:pt x="20724" y="21310"/>
                  <a:pt x="21185" y="20623"/>
                  <a:pt x="21600" y="19435"/>
                </a:cubicBezTo>
                <a:lnTo>
                  <a:pt x="2540" y="0"/>
                </a:lnTo>
                <a:lnTo>
                  <a:pt x="0" y="15659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>
              <a:solidFill>
                <a:srgbClr val="FFFFFF"/>
              </a:solidFill>
            </a:endParaRPr>
          </a:p>
        </p:txBody>
      </p:sp>
      <p:sp>
        <p:nvSpPr>
          <p:cNvPr id="70" name="Graphic 108" descr="Puzzle">
            <a:extLst>
              <a:ext uri="{FF2B5EF4-FFF2-40B4-BE49-F238E27FC236}">
                <a16:creationId xmlns:a16="http://schemas.microsoft.com/office/drawing/2014/main" id="{326D06C7-E59C-4892-9F38-0BED733A5DBB}"/>
              </a:ext>
            </a:extLst>
          </p:cNvPr>
          <p:cNvSpPr/>
          <p:nvPr/>
        </p:nvSpPr>
        <p:spPr>
          <a:xfrm>
            <a:off x="6864113" y="4205692"/>
            <a:ext cx="762000" cy="762000"/>
          </a:xfrm>
          <a:custGeom>
            <a:avLst/>
            <a:gdLst>
              <a:gd name="connsiteX0" fmla="*/ 492443 w 762000"/>
              <a:gd name="connsiteY0" fmla="*/ 578168 h 762000"/>
              <a:gd name="connsiteX1" fmla="*/ 451485 w 762000"/>
              <a:gd name="connsiteY1" fmla="*/ 452438 h 762000"/>
              <a:gd name="connsiteX2" fmla="*/ 458153 w 762000"/>
              <a:gd name="connsiteY2" fmla="*/ 445770 h 762000"/>
              <a:gd name="connsiteX3" fmla="*/ 585788 w 762000"/>
              <a:gd name="connsiteY3" fmla="*/ 484823 h 762000"/>
              <a:gd name="connsiteX4" fmla="*/ 653415 w 762000"/>
              <a:gd name="connsiteY4" fmla="*/ 539115 h 762000"/>
              <a:gd name="connsiteX5" fmla="*/ 762000 w 762000"/>
              <a:gd name="connsiteY5" fmla="*/ 430530 h 762000"/>
              <a:gd name="connsiteX6" fmla="*/ 600075 w 762000"/>
              <a:gd name="connsiteY6" fmla="*/ 268605 h 762000"/>
              <a:gd name="connsiteX7" fmla="*/ 654368 w 762000"/>
              <a:gd name="connsiteY7" fmla="*/ 200978 h 762000"/>
              <a:gd name="connsiteX8" fmla="*/ 693420 w 762000"/>
              <a:gd name="connsiteY8" fmla="*/ 73343 h 762000"/>
              <a:gd name="connsiteX9" fmla="*/ 686753 w 762000"/>
              <a:gd name="connsiteY9" fmla="*/ 66675 h 762000"/>
              <a:gd name="connsiteX10" fmla="*/ 561023 w 762000"/>
              <a:gd name="connsiteY10" fmla="*/ 107632 h 762000"/>
              <a:gd name="connsiteX11" fmla="*/ 493395 w 762000"/>
              <a:gd name="connsiteY11" fmla="*/ 161925 h 762000"/>
              <a:gd name="connsiteX12" fmla="*/ 331470 w 762000"/>
              <a:gd name="connsiteY12" fmla="*/ 0 h 762000"/>
              <a:gd name="connsiteX13" fmla="*/ 221933 w 762000"/>
              <a:gd name="connsiteY13" fmla="*/ 108585 h 762000"/>
              <a:gd name="connsiteX14" fmla="*/ 276225 w 762000"/>
              <a:gd name="connsiteY14" fmla="*/ 176213 h 762000"/>
              <a:gd name="connsiteX15" fmla="*/ 317183 w 762000"/>
              <a:gd name="connsiteY15" fmla="*/ 301943 h 762000"/>
              <a:gd name="connsiteX16" fmla="*/ 310515 w 762000"/>
              <a:gd name="connsiteY16" fmla="*/ 308610 h 762000"/>
              <a:gd name="connsiteX17" fmla="*/ 182880 w 762000"/>
              <a:gd name="connsiteY17" fmla="*/ 269558 h 762000"/>
              <a:gd name="connsiteX18" fmla="*/ 115253 w 762000"/>
              <a:gd name="connsiteY18" fmla="*/ 215265 h 762000"/>
              <a:gd name="connsiteX19" fmla="*/ 0 w 762000"/>
              <a:gd name="connsiteY19" fmla="*/ 331470 h 762000"/>
              <a:gd name="connsiteX20" fmla="*/ 161925 w 762000"/>
              <a:gd name="connsiteY20" fmla="*/ 493395 h 762000"/>
              <a:gd name="connsiteX21" fmla="*/ 107632 w 762000"/>
              <a:gd name="connsiteY21" fmla="*/ 561023 h 762000"/>
              <a:gd name="connsiteX22" fmla="*/ 68580 w 762000"/>
              <a:gd name="connsiteY22" fmla="*/ 688658 h 762000"/>
              <a:gd name="connsiteX23" fmla="*/ 75248 w 762000"/>
              <a:gd name="connsiteY23" fmla="*/ 695325 h 762000"/>
              <a:gd name="connsiteX24" fmla="*/ 200978 w 762000"/>
              <a:gd name="connsiteY24" fmla="*/ 654368 h 762000"/>
              <a:gd name="connsiteX25" fmla="*/ 268605 w 762000"/>
              <a:gd name="connsiteY25" fmla="*/ 600075 h 762000"/>
              <a:gd name="connsiteX26" fmla="*/ 430530 w 762000"/>
              <a:gd name="connsiteY26" fmla="*/ 762000 h 762000"/>
              <a:gd name="connsiteX27" fmla="*/ 546735 w 762000"/>
              <a:gd name="connsiteY27" fmla="*/ 645795 h 762000"/>
              <a:gd name="connsiteX28" fmla="*/ 492443 w 762000"/>
              <a:gd name="connsiteY28" fmla="*/ 578168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2000" h="762000">
                <a:moveTo>
                  <a:pt x="492443" y="578168"/>
                </a:moveTo>
                <a:cubicBezTo>
                  <a:pt x="429578" y="580073"/>
                  <a:pt x="406718" y="499110"/>
                  <a:pt x="451485" y="452438"/>
                </a:cubicBezTo>
                <a:lnTo>
                  <a:pt x="458153" y="445770"/>
                </a:lnTo>
                <a:cubicBezTo>
                  <a:pt x="504825" y="401003"/>
                  <a:pt x="587693" y="421958"/>
                  <a:pt x="585788" y="484823"/>
                </a:cubicBezTo>
                <a:cubicBezTo>
                  <a:pt x="584835" y="521018"/>
                  <a:pt x="627698" y="564833"/>
                  <a:pt x="653415" y="539115"/>
                </a:cubicBezTo>
                <a:lnTo>
                  <a:pt x="762000" y="430530"/>
                </a:lnTo>
                <a:lnTo>
                  <a:pt x="600075" y="268605"/>
                </a:lnTo>
                <a:cubicBezTo>
                  <a:pt x="574358" y="242888"/>
                  <a:pt x="618173" y="200025"/>
                  <a:pt x="654368" y="200978"/>
                </a:cubicBezTo>
                <a:cubicBezTo>
                  <a:pt x="717233" y="202883"/>
                  <a:pt x="738188" y="120015"/>
                  <a:pt x="693420" y="73343"/>
                </a:cubicBezTo>
                <a:lnTo>
                  <a:pt x="686753" y="66675"/>
                </a:lnTo>
                <a:cubicBezTo>
                  <a:pt x="640080" y="21908"/>
                  <a:pt x="559118" y="44768"/>
                  <a:pt x="561023" y="107632"/>
                </a:cubicBezTo>
                <a:cubicBezTo>
                  <a:pt x="561975" y="143828"/>
                  <a:pt x="519113" y="187643"/>
                  <a:pt x="493395" y="161925"/>
                </a:cubicBezTo>
                <a:lnTo>
                  <a:pt x="331470" y="0"/>
                </a:lnTo>
                <a:lnTo>
                  <a:pt x="221933" y="108585"/>
                </a:lnTo>
                <a:cubicBezTo>
                  <a:pt x="196215" y="134303"/>
                  <a:pt x="240030" y="177165"/>
                  <a:pt x="276225" y="176213"/>
                </a:cubicBezTo>
                <a:cubicBezTo>
                  <a:pt x="339090" y="174308"/>
                  <a:pt x="361950" y="255270"/>
                  <a:pt x="317183" y="301943"/>
                </a:cubicBezTo>
                <a:lnTo>
                  <a:pt x="310515" y="308610"/>
                </a:lnTo>
                <a:cubicBezTo>
                  <a:pt x="263843" y="353378"/>
                  <a:pt x="180975" y="332423"/>
                  <a:pt x="182880" y="269558"/>
                </a:cubicBezTo>
                <a:cubicBezTo>
                  <a:pt x="183833" y="233363"/>
                  <a:pt x="140970" y="189548"/>
                  <a:pt x="115253" y="215265"/>
                </a:cubicBezTo>
                <a:lnTo>
                  <a:pt x="0" y="331470"/>
                </a:lnTo>
                <a:lnTo>
                  <a:pt x="161925" y="493395"/>
                </a:lnTo>
                <a:cubicBezTo>
                  <a:pt x="187643" y="519113"/>
                  <a:pt x="143828" y="561975"/>
                  <a:pt x="107632" y="561023"/>
                </a:cubicBezTo>
                <a:cubicBezTo>
                  <a:pt x="44768" y="559118"/>
                  <a:pt x="23813" y="641985"/>
                  <a:pt x="68580" y="688658"/>
                </a:cubicBezTo>
                <a:lnTo>
                  <a:pt x="75248" y="695325"/>
                </a:lnTo>
                <a:cubicBezTo>
                  <a:pt x="121920" y="740093"/>
                  <a:pt x="202883" y="717233"/>
                  <a:pt x="200978" y="654368"/>
                </a:cubicBezTo>
                <a:cubicBezTo>
                  <a:pt x="200025" y="618173"/>
                  <a:pt x="242888" y="574358"/>
                  <a:pt x="268605" y="600075"/>
                </a:cubicBezTo>
                <a:lnTo>
                  <a:pt x="430530" y="762000"/>
                </a:lnTo>
                <a:lnTo>
                  <a:pt x="546735" y="645795"/>
                </a:lnTo>
                <a:cubicBezTo>
                  <a:pt x="572453" y="620078"/>
                  <a:pt x="529590" y="577215"/>
                  <a:pt x="492443" y="578168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26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194A-F707-4C3D-BCF7-8A980AA1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Best Practices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C73BBE-B937-449C-8D5B-78A3DF64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98" y="1165061"/>
            <a:ext cx="9491403" cy="51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EAA1-43B0-440E-9B40-3C83A9C4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Foundation - Agenda</a:t>
            </a:r>
          </a:p>
        </p:txBody>
      </p:sp>
      <p:graphicFrame>
        <p:nvGraphicFramePr>
          <p:cNvPr id="37" name="TextBox 14">
            <a:extLst>
              <a:ext uri="{FF2B5EF4-FFF2-40B4-BE49-F238E27FC236}">
                <a16:creationId xmlns:a16="http://schemas.microsoft.com/office/drawing/2014/main" id="{5C0B863F-8817-4E31-A3E2-E5D696DB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08997"/>
              </p:ext>
            </p:extLst>
          </p:nvPr>
        </p:nvGraphicFramePr>
        <p:xfrm>
          <a:off x="392256" y="1565327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Arrow: Right 40">
            <a:extLst>
              <a:ext uri="{FF2B5EF4-FFF2-40B4-BE49-F238E27FC236}">
                <a16:creationId xmlns:a16="http://schemas.microsoft.com/office/drawing/2014/main" id="{AA54D45A-AB4A-4879-8BF0-ED5AF3A68C89}"/>
              </a:ext>
            </a:extLst>
          </p:cNvPr>
          <p:cNvSpPr/>
          <p:nvPr/>
        </p:nvSpPr>
        <p:spPr>
          <a:xfrm>
            <a:off x="3051425" y="2969231"/>
            <a:ext cx="565078" cy="459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1913A6F-00E4-4018-8A07-F9DC947FCB5A}"/>
              </a:ext>
            </a:extLst>
          </p:cNvPr>
          <p:cNvSpPr/>
          <p:nvPr/>
        </p:nvSpPr>
        <p:spPr>
          <a:xfrm>
            <a:off x="5830585" y="2941401"/>
            <a:ext cx="565078" cy="459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ECED852-0D15-4529-B55A-7CFE5176646F}"/>
              </a:ext>
            </a:extLst>
          </p:cNvPr>
          <p:cNvSpPr/>
          <p:nvPr/>
        </p:nvSpPr>
        <p:spPr>
          <a:xfrm>
            <a:off x="8609745" y="2891745"/>
            <a:ext cx="565078" cy="459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87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9BAF-0B47-419C-956F-C5096E9A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all are using Microservices?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02599-FB16-4289-AA73-C8DC0F6D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7361" r="6954" b="9584"/>
          <a:stretch/>
        </p:blipFill>
        <p:spPr>
          <a:xfrm>
            <a:off x="668545" y="1190625"/>
            <a:ext cx="10506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10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052" y="2679700"/>
            <a:ext cx="5008163" cy="749300"/>
          </a:xfrm>
        </p:spPr>
        <p:txBody>
          <a:bodyPr anchor="t"/>
          <a:lstStyle/>
          <a:p>
            <a:r>
              <a:rPr lang="en-US">
                <a:cs typeface="Calibri"/>
              </a:rPr>
              <a:t>Deployment Patterns for Microservices</a:t>
            </a:r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9169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AAE365B-460B-4E3F-AF81-AD53EEEDE7BE}"/>
              </a:ext>
            </a:extLst>
          </p:cNvPr>
          <p:cNvSpPr/>
          <p:nvPr/>
        </p:nvSpPr>
        <p:spPr>
          <a:xfrm rot="16200000">
            <a:off x="1492205" y="416904"/>
            <a:ext cx="4677819" cy="6838427"/>
          </a:xfrm>
          <a:prstGeom prst="round2SameRect">
            <a:avLst>
              <a:gd name="adj1" fmla="val 3598"/>
              <a:gd name="adj2" fmla="val 0"/>
            </a:avLst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60B16-3E75-43E4-9C51-0749A23E4E10}"/>
              </a:ext>
            </a:extLst>
          </p:cNvPr>
          <p:cNvSpPr/>
          <p:nvPr/>
        </p:nvSpPr>
        <p:spPr>
          <a:xfrm>
            <a:off x="706020" y="1608838"/>
            <a:ext cx="63902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Overview: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4E089-791C-4D9E-8A87-9FFB4DECE406}"/>
              </a:ext>
            </a:extLst>
          </p:cNvPr>
          <p:cNvSpPr/>
          <p:nvPr/>
        </p:nvSpPr>
        <p:spPr>
          <a:xfrm>
            <a:off x="706019" y="2957430"/>
            <a:ext cx="62523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Benefits: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/>
              <a:t>Efficient resource utilization.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/>
              <a:t>Deploying a service instance is relatively fast.</a:t>
            </a:r>
            <a:endParaRPr lang="en-US" sz="1400">
              <a:latin typeface="medium-content-serif-font"/>
            </a:endParaRP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EDF94F61-E584-4592-B1E5-F59944567685}"/>
              </a:ext>
            </a:extLst>
          </p:cNvPr>
          <p:cNvSpPr/>
          <p:nvPr/>
        </p:nvSpPr>
        <p:spPr>
          <a:xfrm rot="5400000">
            <a:off x="6929028" y="1715293"/>
            <a:ext cx="4677816" cy="4241647"/>
          </a:xfrm>
          <a:prstGeom prst="round2SameRect">
            <a:avLst>
              <a:gd name="adj1" fmla="val 3126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07821-AB93-49AF-9E40-13DF32C2ACF7}"/>
              </a:ext>
            </a:extLst>
          </p:cNvPr>
          <p:cNvCxnSpPr>
            <a:cxnSpLocks/>
          </p:cNvCxnSpPr>
          <p:nvPr/>
        </p:nvCxnSpPr>
        <p:spPr>
          <a:xfrm flipH="1">
            <a:off x="650212" y="2847109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9D7FC-951B-487D-931C-F61823C00A0A}"/>
              </a:ext>
            </a:extLst>
          </p:cNvPr>
          <p:cNvCxnSpPr>
            <a:cxnSpLocks/>
          </p:cNvCxnSpPr>
          <p:nvPr/>
        </p:nvCxnSpPr>
        <p:spPr>
          <a:xfrm flipH="1">
            <a:off x="668338" y="4135327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1A094D9-5086-4337-9EB6-9398598A1D2F}"/>
              </a:ext>
            </a:extLst>
          </p:cNvPr>
          <p:cNvSpPr txBox="1">
            <a:spLocks/>
          </p:cNvSpPr>
          <p:nvPr/>
        </p:nvSpPr>
        <p:spPr>
          <a:xfrm>
            <a:off x="650212" y="387506"/>
            <a:ext cx="1085511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base"/>
            <a:r>
              <a:rPr lang="en-US"/>
              <a:t>Multiple Service Instances per Host Pattern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D6E5F5-B6E0-49DC-8A82-54FD3D0D229A}"/>
              </a:ext>
            </a:extLst>
          </p:cNvPr>
          <p:cNvSpPr txBox="1">
            <a:spLocks/>
          </p:cNvSpPr>
          <p:nvPr/>
        </p:nvSpPr>
        <p:spPr>
          <a:xfrm>
            <a:off x="668338" y="720203"/>
            <a:ext cx="10385425" cy="403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IN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DB519-D308-4732-A264-1A1D7FB6B3B4}"/>
              </a:ext>
            </a:extLst>
          </p:cNvPr>
          <p:cNvSpPr/>
          <p:nvPr/>
        </p:nvSpPr>
        <p:spPr>
          <a:xfrm>
            <a:off x="706019" y="2020853"/>
            <a:ext cx="63651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Provision one or more physical or virtual hosts and run multiple service instances on each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Each instance of the service runs on a different well-known port on one host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F2C51-6E13-4767-8FCF-C4DFA64BFE73}"/>
              </a:ext>
            </a:extLst>
          </p:cNvPr>
          <p:cNvSpPr/>
          <p:nvPr/>
        </p:nvSpPr>
        <p:spPr>
          <a:xfrm>
            <a:off x="650212" y="4230681"/>
            <a:ext cx="63783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Drawbacks: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You get little to no isolation between various service instances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Poor visibility on how the services are behaving like memory and CPU utilization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Difficult to constrain the resources a particular service can use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Risk of dependency version conflicts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Poor encapsulation of implementation technology. One person needs to have detailed knowledge of the technology stack and mechanism used by each service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3C20865-4A24-49AD-AD26-4B80EDE2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84" y="2079798"/>
            <a:ext cx="3958347" cy="35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8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AAE365B-460B-4E3F-AF81-AD53EEEDE7BE}"/>
              </a:ext>
            </a:extLst>
          </p:cNvPr>
          <p:cNvSpPr/>
          <p:nvPr/>
        </p:nvSpPr>
        <p:spPr>
          <a:xfrm rot="16200000">
            <a:off x="1492205" y="416904"/>
            <a:ext cx="4677819" cy="6838427"/>
          </a:xfrm>
          <a:prstGeom prst="round2SameRect">
            <a:avLst>
              <a:gd name="adj1" fmla="val 3598"/>
              <a:gd name="adj2" fmla="val 0"/>
            </a:avLst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60B16-3E75-43E4-9C51-0749A23E4E10}"/>
              </a:ext>
            </a:extLst>
          </p:cNvPr>
          <p:cNvSpPr/>
          <p:nvPr/>
        </p:nvSpPr>
        <p:spPr>
          <a:xfrm>
            <a:off x="706020" y="1608838"/>
            <a:ext cx="63902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Overview: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4E089-791C-4D9E-8A87-9FFB4DECE406}"/>
              </a:ext>
            </a:extLst>
          </p:cNvPr>
          <p:cNvSpPr/>
          <p:nvPr/>
        </p:nvSpPr>
        <p:spPr>
          <a:xfrm>
            <a:off x="678114" y="2668377"/>
            <a:ext cx="62523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Benefits: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Services instances are isolated from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There is no possibility of conflicting resource requirements or dependency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service instance can only consume at most the resources of a single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Its straightforward to monitor, manage, and redeploy each service instance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EDF94F61-E584-4592-B1E5-F59944567685}"/>
              </a:ext>
            </a:extLst>
          </p:cNvPr>
          <p:cNvSpPr/>
          <p:nvPr/>
        </p:nvSpPr>
        <p:spPr>
          <a:xfrm rot="5400000">
            <a:off x="6929028" y="1715293"/>
            <a:ext cx="4677816" cy="4241647"/>
          </a:xfrm>
          <a:prstGeom prst="round2SameRect">
            <a:avLst>
              <a:gd name="adj1" fmla="val 3126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07821-AB93-49AF-9E40-13DF32C2ACF7}"/>
              </a:ext>
            </a:extLst>
          </p:cNvPr>
          <p:cNvCxnSpPr>
            <a:cxnSpLocks/>
          </p:cNvCxnSpPr>
          <p:nvPr/>
        </p:nvCxnSpPr>
        <p:spPr>
          <a:xfrm flipH="1">
            <a:off x="650211" y="2523259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9D7FC-951B-487D-931C-F61823C00A0A}"/>
              </a:ext>
            </a:extLst>
          </p:cNvPr>
          <p:cNvCxnSpPr>
            <a:cxnSpLocks/>
          </p:cNvCxnSpPr>
          <p:nvPr/>
        </p:nvCxnSpPr>
        <p:spPr>
          <a:xfrm flipH="1">
            <a:off x="678114" y="4466686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1A094D9-5086-4337-9EB6-9398598A1D2F}"/>
              </a:ext>
            </a:extLst>
          </p:cNvPr>
          <p:cNvSpPr txBox="1">
            <a:spLocks/>
          </p:cNvSpPr>
          <p:nvPr/>
        </p:nvSpPr>
        <p:spPr>
          <a:xfrm>
            <a:off x="650212" y="399159"/>
            <a:ext cx="1085511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base"/>
            <a:r>
              <a:rPr lang="en-US"/>
              <a:t>Single Service Instances per Host Pattern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D6E5F5-B6E0-49DC-8A82-54FD3D0D229A}"/>
              </a:ext>
            </a:extLst>
          </p:cNvPr>
          <p:cNvSpPr txBox="1">
            <a:spLocks/>
          </p:cNvSpPr>
          <p:nvPr/>
        </p:nvSpPr>
        <p:spPr>
          <a:xfrm>
            <a:off x="668338" y="720203"/>
            <a:ext cx="10385425" cy="403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IN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DB519-D308-4732-A264-1A1D7FB6B3B4}"/>
              </a:ext>
            </a:extLst>
          </p:cNvPr>
          <p:cNvSpPr/>
          <p:nvPr/>
        </p:nvSpPr>
        <p:spPr>
          <a:xfrm>
            <a:off x="706019" y="2020853"/>
            <a:ext cx="636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Deploy each single service instance on its own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host can be a physical machine, a virtual machine, or a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F2C51-6E13-4767-8FCF-C4DFA64BFE73}"/>
              </a:ext>
            </a:extLst>
          </p:cNvPr>
          <p:cNvSpPr/>
          <p:nvPr/>
        </p:nvSpPr>
        <p:spPr>
          <a:xfrm>
            <a:off x="668338" y="4615685"/>
            <a:ext cx="6378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Drawbacks: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Potentially less efficient resource utilization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72F58E2-9B21-4E79-87A4-25EF3ABA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369" y="1806385"/>
            <a:ext cx="3959134" cy="40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2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AAE365B-460B-4E3F-AF81-AD53EEEDE7BE}"/>
              </a:ext>
            </a:extLst>
          </p:cNvPr>
          <p:cNvSpPr/>
          <p:nvPr/>
        </p:nvSpPr>
        <p:spPr>
          <a:xfrm rot="16200000">
            <a:off x="1492205" y="416904"/>
            <a:ext cx="4677819" cy="6838427"/>
          </a:xfrm>
          <a:prstGeom prst="round2SameRect">
            <a:avLst>
              <a:gd name="adj1" fmla="val 3598"/>
              <a:gd name="adj2" fmla="val 0"/>
            </a:avLst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60B16-3E75-43E4-9C51-0749A23E4E10}"/>
              </a:ext>
            </a:extLst>
          </p:cNvPr>
          <p:cNvSpPr/>
          <p:nvPr/>
        </p:nvSpPr>
        <p:spPr>
          <a:xfrm>
            <a:off x="706020" y="1608838"/>
            <a:ext cx="63902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Overview: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4E089-791C-4D9E-8A87-9FFB4DECE406}"/>
              </a:ext>
            </a:extLst>
          </p:cNvPr>
          <p:cNvSpPr/>
          <p:nvPr/>
        </p:nvSpPr>
        <p:spPr>
          <a:xfrm>
            <a:off x="678114" y="2668377"/>
            <a:ext cx="62523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Benefits: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VM encapsulates the details of the technology used to build the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Each service instance is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you can leverage cloud infrastructure for auto-scaling and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VM imposes limits on the CPU and memory consumed by a service instance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EDF94F61-E584-4592-B1E5-F59944567685}"/>
              </a:ext>
            </a:extLst>
          </p:cNvPr>
          <p:cNvSpPr/>
          <p:nvPr/>
        </p:nvSpPr>
        <p:spPr>
          <a:xfrm rot="5400000">
            <a:off x="6929028" y="1715293"/>
            <a:ext cx="4677816" cy="4241647"/>
          </a:xfrm>
          <a:prstGeom prst="round2SameRect">
            <a:avLst>
              <a:gd name="adj1" fmla="val 3126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07821-AB93-49AF-9E40-13DF32C2ACF7}"/>
              </a:ext>
            </a:extLst>
          </p:cNvPr>
          <p:cNvCxnSpPr>
            <a:cxnSpLocks/>
          </p:cNvCxnSpPr>
          <p:nvPr/>
        </p:nvCxnSpPr>
        <p:spPr>
          <a:xfrm flipH="1">
            <a:off x="678114" y="2591311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9D7FC-951B-487D-931C-F61823C00A0A}"/>
              </a:ext>
            </a:extLst>
          </p:cNvPr>
          <p:cNvCxnSpPr>
            <a:cxnSpLocks/>
          </p:cNvCxnSpPr>
          <p:nvPr/>
        </p:nvCxnSpPr>
        <p:spPr>
          <a:xfrm flipH="1">
            <a:off x="668338" y="4152361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1A094D9-5086-4337-9EB6-9398598A1D2F}"/>
              </a:ext>
            </a:extLst>
          </p:cNvPr>
          <p:cNvSpPr txBox="1">
            <a:spLocks/>
          </p:cNvSpPr>
          <p:nvPr/>
        </p:nvSpPr>
        <p:spPr>
          <a:xfrm>
            <a:off x="650212" y="399159"/>
            <a:ext cx="1085511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base"/>
            <a:r>
              <a:rPr lang="en-US"/>
              <a:t>Single Service Instances per VM Pattern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D6E5F5-B6E0-49DC-8A82-54FD3D0D229A}"/>
              </a:ext>
            </a:extLst>
          </p:cNvPr>
          <p:cNvSpPr txBox="1">
            <a:spLocks/>
          </p:cNvSpPr>
          <p:nvPr/>
        </p:nvSpPr>
        <p:spPr>
          <a:xfrm>
            <a:off x="668338" y="720203"/>
            <a:ext cx="10385425" cy="403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IN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DB519-D308-4732-A264-1A1D7FB6B3B4}"/>
              </a:ext>
            </a:extLst>
          </p:cNvPr>
          <p:cNvSpPr/>
          <p:nvPr/>
        </p:nvSpPr>
        <p:spPr>
          <a:xfrm>
            <a:off x="701578" y="1958267"/>
            <a:ext cx="636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Package each service as a virtual machine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Deploy each instance as a virtual machine instance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F2C51-6E13-4767-8FCF-C4DFA64BFE73}"/>
              </a:ext>
            </a:extLst>
          </p:cNvPr>
          <p:cNvSpPr/>
          <p:nvPr/>
        </p:nvSpPr>
        <p:spPr>
          <a:xfrm>
            <a:off x="668338" y="4266689"/>
            <a:ext cx="63783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Drawbacks: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Less efficient resource utilization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/>
              <a:t>Building a VM image is slow and time-consuming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/>
              <a:t>Overhead of handling the building and managing the VMs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/>
              <a:t>In some cases, it will take some time for the virtual machines to boot up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D5969-9C73-4A44-90C7-5752B276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29" y="2396463"/>
            <a:ext cx="4046013" cy="2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7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AAE365B-460B-4E3F-AF81-AD53EEEDE7BE}"/>
              </a:ext>
            </a:extLst>
          </p:cNvPr>
          <p:cNvSpPr/>
          <p:nvPr/>
        </p:nvSpPr>
        <p:spPr>
          <a:xfrm rot="16200000">
            <a:off x="1492205" y="416904"/>
            <a:ext cx="4677819" cy="6838427"/>
          </a:xfrm>
          <a:prstGeom prst="round2SameRect">
            <a:avLst>
              <a:gd name="adj1" fmla="val 3598"/>
              <a:gd name="adj2" fmla="val 0"/>
            </a:avLst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60B16-3E75-43E4-9C51-0749A23E4E10}"/>
              </a:ext>
            </a:extLst>
          </p:cNvPr>
          <p:cNvSpPr/>
          <p:nvPr/>
        </p:nvSpPr>
        <p:spPr>
          <a:xfrm>
            <a:off x="706020" y="1608838"/>
            <a:ext cx="63902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Overview: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4E089-791C-4D9E-8A87-9FFB4DECE406}"/>
              </a:ext>
            </a:extLst>
          </p:cNvPr>
          <p:cNvSpPr/>
          <p:nvPr/>
        </p:nvSpPr>
        <p:spPr>
          <a:xfrm>
            <a:off x="678114" y="2668377"/>
            <a:ext cx="62523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Benefits: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Greater isolation as each container is highly isolated from each other at OS level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Greater manageability with containers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Container encapsulates the implementation technology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As containers are lightweight, they have s efficient resource utilization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Fast deployments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EDF94F61-E584-4592-B1E5-F59944567685}"/>
              </a:ext>
            </a:extLst>
          </p:cNvPr>
          <p:cNvSpPr/>
          <p:nvPr/>
        </p:nvSpPr>
        <p:spPr>
          <a:xfrm rot="5400000">
            <a:off x="6929028" y="1715293"/>
            <a:ext cx="4677816" cy="4241647"/>
          </a:xfrm>
          <a:prstGeom prst="round2SameRect">
            <a:avLst>
              <a:gd name="adj1" fmla="val 3126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07821-AB93-49AF-9E40-13DF32C2ACF7}"/>
              </a:ext>
            </a:extLst>
          </p:cNvPr>
          <p:cNvCxnSpPr>
            <a:cxnSpLocks/>
          </p:cNvCxnSpPr>
          <p:nvPr/>
        </p:nvCxnSpPr>
        <p:spPr>
          <a:xfrm flipH="1">
            <a:off x="650211" y="2523259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9D7FC-951B-487D-931C-F61823C00A0A}"/>
              </a:ext>
            </a:extLst>
          </p:cNvPr>
          <p:cNvCxnSpPr>
            <a:cxnSpLocks/>
          </p:cNvCxnSpPr>
          <p:nvPr/>
        </p:nvCxnSpPr>
        <p:spPr>
          <a:xfrm flipH="1">
            <a:off x="678114" y="4466686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1A094D9-5086-4337-9EB6-9398598A1D2F}"/>
              </a:ext>
            </a:extLst>
          </p:cNvPr>
          <p:cNvSpPr txBox="1">
            <a:spLocks/>
          </p:cNvSpPr>
          <p:nvPr/>
        </p:nvSpPr>
        <p:spPr>
          <a:xfrm>
            <a:off x="650212" y="399159"/>
            <a:ext cx="1085511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base"/>
            <a:r>
              <a:rPr lang="en-US"/>
              <a:t>Single Service Instances per Container Pattern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D6E5F5-B6E0-49DC-8A82-54FD3D0D229A}"/>
              </a:ext>
            </a:extLst>
          </p:cNvPr>
          <p:cNvSpPr txBox="1">
            <a:spLocks/>
          </p:cNvSpPr>
          <p:nvPr/>
        </p:nvSpPr>
        <p:spPr>
          <a:xfrm>
            <a:off x="668338" y="720203"/>
            <a:ext cx="10385425" cy="403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IN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DB519-D308-4732-A264-1A1D7FB6B3B4}"/>
              </a:ext>
            </a:extLst>
          </p:cNvPr>
          <p:cNvSpPr/>
          <p:nvPr/>
        </p:nvSpPr>
        <p:spPr>
          <a:xfrm>
            <a:off x="706019" y="2020853"/>
            <a:ext cx="6365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Each service is packaged as a container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Each service instance is deployed as running container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F2C51-6E13-4767-8FCF-C4DFA64BFE73}"/>
              </a:ext>
            </a:extLst>
          </p:cNvPr>
          <p:cNvSpPr/>
          <p:nvPr/>
        </p:nvSpPr>
        <p:spPr>
          <a:xfrm>
            <a:off x="668338" y="4615685"/>
            <a:ext cx="6378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Drawbacks: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The infrastructure for deploying containers is not as rich as the infrastructure for deploying virtual machines.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335D9C9-E94B-495F-B4BC-685C1DB3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85" y="2382658"/>
            <a:ext cx="4053531" cy="29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AAE365B-460B-4E3F-AF81-AD53EEEDE7BE}"/>
              </a:ext>
            </a:extLst>
          </p:cNvPr>
          <p:cNvSpPr/>
          <p:nvPr/>
        </p:nvSpPr>
        <p:spPr>
          <a:xfrm rot="16200000">
            <a:off x="1492205" y="416904"/>
            <a:ext cx="4677819" cy="6838427"/>
          </a:xfrm>
          <a:prstGeom prst="round2SameRect">
            <a:avLst>
              <a:gd name="adj1" fmla="val 3598"/>
              <a:gd name="adj2" fmla="val 0"/>
            </a:avLst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60B16-3E75-43E4-9C51-0749A23E4E10}"/>
              </a:ext>
            </a:extLst>
          </p:cNvPr>
          <p:cNvSpPr/>
          <p:nvPr/>
        </p:nvSpPr>
        <p:spPr>
          <a:xfrm>
            <a:off x="706020" y="1608838"/>
            <a:ext cx="63902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Overview: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4E089-791C-4D9E-8A87-9FFB4DECE406}"/>
              </a:ext>
            </a:extLst>
          </p:cNvPr>
          <p:cNvSpPr/>
          <p:nvPr/>
        </p:nvSpPr>
        <p:spPr>
          <a:xfrm>
            <a:off x="678115" y="3239678"/>
            <a:ext cx="6252325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Benefits: </a:t>
            </a:r>
          </a:p>
          <a:p>
            <a:endParaRPr lang="en-US" sz="10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Focus is on the code and application and not the underlying infrastructure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No worries about scaling as it will automatically scale in case of load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Pay for what is being used and not for the resources provisioned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EDF94F61-E584-4592-B1E5-F59944567685}"/>
              </a:ext>
            </a:extLst>
          </p:cNvPr>
          <p:cNvSpPr/>
          <p:nvPr/>
        </p:nvSpPr>
        <p:spPr>
          <a:xfrm rot="5400000">
            <a:off x="6929028" y="1715293"/>
            <a:ext cx="4677816" cy="4241647"/>
          </a:xfrm>
          <a:prstGeom prst="round2SameRect">
            <a:avLst>
              <a:gd name="adj1" fmla="val 3126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07821-AB93-49AF-9E40-13DF32C2ACF7}"/>
              </a:ext>
            </a:extLst>
          </p:cNvPr>
          <p:cNvCxnSpPr>
            <a:cxnSpLocks/>
          </p:cNvCxnSpPr>
          <p:nvPr/>
        </p:nvCxnSpPr>
        <p:spPr>
          <a:xfrm flipH="1">
            <a:off x="678115" y="3210237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9D7FC-951B-487D-931C-F61823C00A0A}"/>
              </a:ext>
            </a:extLst>
          </p:cNvPr>
          <p:cNvCxnSpPr>
            <a:cxnSpLocks/>
          </p:cNvCxnSpPr>
          <p:nvPr/>
        </p:nvCxnSpPr>
        <p:spPr>
          <a:xfrm flipH="1">
            <a:off x="650212" y="4430602"/>
            <a:ext cx="6308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1A094D9-5086-4337-9EB6-9398598A1D2F}"/>
              </a:ext>
            </a:extLst>
          </p:cNvPr>
          <p:cNvSpPr txBox="1">
            <a:spLocks/>
          </p:cNvSpPr>
          <p:nvPr/>
        </p:nvSpPr>
        <p:spPr>
          <a:xfrm>
            <a:off x="650212" y="399159"/>
            <a:ext cx="1085511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base"/>
            <a:r>
              <a:rPr lang="en-US"/>
              <a:t>Serverless Deployment Pattern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D6E5F5-B6E0-49DC-8A82-54FD3D0D229A}"/>
              </a:ext>
            </a:extLst>
          </p:cNvPr>
          <p:cNvSpPr txBox="1">
            <a:spLocks/>
          </p:cNvSpPr>
          <p:nvPr/>
        </p:nvSpPr>
        <p:spPr>
          <a:xfrm>
            <a:off x="668338" y="720203"/>
            <a:ext cx="10385425" cy="403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IN" sz="1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DB519-D308-4732-A264-1A1D7FB6B3B4}"/>
              </a:ext>
            </a:extLst>
          </p:cNvPr>
          <p:cNvSpPr/>
          <p:nvPr/>
        </p:nvSpPr>
        <p:spPr>
          <a:xfrm>
            <a:off x="678115" y="1949745"/>
            <a:ext cx="63651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serverless deployment hides the underlying infrastructure, takes your service’s code and runs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Package the code (e.g. as a ZIP file), upload it to the deployment infrastructure and describe the desired performance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Various public cloud providers are offering this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F2C51-6E13-4767-8FCF-C4DFA64BFE73}"/>
              </a:ext>
            </a:extLst>
          </p:cNvPr>
          <p:cNvSpPr/>
          <p:nvPr/>
        </p:nvSpPr>
        <p:spPr>
          <a:xfrm>
            <a:off x="650212" y="4498111"/>
            <a:ext cx="63783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</a:schemeClr>
                </a:solidFill>
                <a:cs typeface="Calibri" panose="020F0502020204030204" pitchFamily="34" charset="0"/>
              </a:rPr>
              <a:t>Drawbacks: </a:t>
            </a:r>
          </a:p>
          <a:p>
            <a:endParaRPr lang="en-US" sz="1400" b="1">
              <a:solidFill>
                <a:schemeClr val="tx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Many constraints and limitations like limited languages support, suits better only for stateless services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Can only respond to request from a limited set of input sources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Only suited for applications that can start quickly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/>
              <a:t>Chance of high latency in case of a sudden spike in load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9967F8-3E7D-40EE-99F3-D4B7E8A23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r="31562"/>
          <a:stretch/>
        </p:blipFill>
        <p:spPr>
          <a:xfrm>
            <a:off x="7252463" y="2252324"/>
            <a:ext cx="3995230" cy="30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729D3B-65FA-40CD-93C4-83C684AB4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2519" y="2577061"/>
            <a:ext cx="2877670" cy="749300"/>
          </a:xfrm>
        </p:spPr>
        <p:txBody>
          <a:bodyPr/>
          <a:lstStyle/>
          <a:p>
            <a:r>
              <a:rPr lang="de-DE"/>
              <a:t>Docker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41E490A-6557-4AD6-9BF1-3E61606844AC}"/>
              </a:ext>
            </a:extLst>
          </p:cNvPr>
          <p:cNvSpPr txBox="1">
            <a:spLocks/>
          </p:cNvSpPr>
          <p:nvPr/>
        </p:nvSpPr>
        <p:spPr>
          <a:xfrm>
            <a:off x="8257881" y="5065184"/>
            <a:ext cx="2657692" cy="140160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240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A70B4-F31F-46A5-B000-641CD8CE04FA}"/>
              </a:ext>
            </a:extLst>
          </p:cNvPr>
          <p:cNvSpPr/>
          <p:nvPr/>
        </p:nvSpPr>
        <p:spPr>
          <a:xfrm>
            <a:off x="8907850" y="216202"/>
            <a:ext cx="30937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spc="300">
                <a:solidFill>
                  <a:schemeClr val="bg1">
                    <a:lumMod val="95000"/>
                  </a:schemeClr>
                </a:solidFill>
              </a:rPr>
              <a:t>NAGP</a:t>
            </a:r>
          </a:p>
          <a:p>
            <a:r>
              <a:rPr lang="en-IN" sz="1200" spc="300">
                <a:solidFill>
                  <a:schemeClr val="bg1">
                    <a:lumMod val="95000"/>
                  </a:schemeClr>
                </a:solidFill>
              </a:rPr>
              <a:t>Complex is Simple</a:t>
            </a:r>
          </a:p>
        </p:txBody>
      </p:sp>
      <p:pic>
        <p:nvPicPr>
          <p:cNvPr id="12" name="Picture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25CAA0D1-C837-418E-B070-C341010B9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8338" y="1128713"/>
            <a:ext cx="4552950" cy="4552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91890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E99F-56A5-47E4-9CAA-25515B90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0F09C-3C35-4F9C-A9D3-97714FBE1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9741" y="1558034"/>
            <a:ext cx="2743952" cy="368300"/>
          </a:xfrm>
        </p:spPr>
        <p:txBody>
          <a:bodyPr/>
          <a:lstStyle/>
          <a:p>
            <a:r>
              <a:rPr lang="en-US" sz="2000" b="1" cap="all">
                <a:solidFill>
                  <a:schemeClr val="accent6"/>
                </a:solidFill>
              </a:rPr>
              <a:t>What are Containers</a:t>
            </a:r>
            <a:endParaRPr lang="en-US" sz="2000" b="1" cap="all">
              <a:solidFill>
                <a:schemeClr val="accent6"/>
              </a:solidFill>
              <a:cs typeface="Calibri"/>
            </a:endParaRPr>
          </a:p>
          <a:p>
            <a:endParaRPr lang="en-IN" sz="2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5093AB-30CF-410C-9C3E-9572A2E129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5926" y="4896453"/>
            <a:ext cx="633813" cy="473904"/>
          </a:xfrm>
        </p:spPr>
        <p:txBody>
          <a:bodyPr/>
          <a:lstStyle/>
          <a:p>
            <a:r>
              <a:rPr lang="en-IN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3610F-6B64-4551-9B66-B6E58ADD97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928" y="1561984"/>
            <a:ext cx="633813" cy="479474"/>
          </a:xfrm>
        </p:spPr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AF84BB-9225-4BA0-B60D-2DCFF73C67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49739" y="2737994"/>
            <a:ext cx="2743952" cy="368300"/>
          </a:xfrm>
        </p:spPr>
        <p:txBody>
          <a:bodyPr/>
          <a:lstStyle/>
          <a:p>
            <a:r>
              <a:rPr lang="en-US" sz="2000" b="1" cap="all">
                <a:solidFill>
                  <a:schemeClr val="accent6"/>
                </a:solidFill>
                <a:cs typeface="Calibri"/>
              </a:rPr>
              <a:t>Docker</a:t>
            </a:r>
            <a:endParaRPr lang="en-IN" sz="2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0D1F01-9FB8-4C40-A62C-F8AAA828FA3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67692" y="3804509"/>
            <a:ext cx="2743952" cy="368300"/>
          </a:xfrm>
        </p:spPr>
        <p:txBody>
          <a:bodyPr/>
          <a:lstStyle/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Layers</a:t>
            </a:r>
            <a:endParaRPr lang="en-IN" sz="2400"/>
          </a:p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DBC108-C7C2-4745-B45B-DF329C234C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7918" y="1584367"/>
            <a:ext cx="633813" cy="473904"/>
          </a:xfrm>
        </p:spPr>
        <p:txBody>
          <a:bodyPr/>
          <a:lstStyle/>
          <a:p>
            <a:r>
              <a:rPr lang="en-IN"/>
              <a:t>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6D99C1-2FC6-4A7B-B9AD-1DF81C883A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5927" y="3794477"/>
            <a:ext cx="633813" cy="479474"/>
          </a:xfrm>
        </p:spPr>
        <p:txBody>
          <a:bodyPr/>
          <a:lstStyle/>
          <a:p>
            <a:r>
              <a:rPr lang="en-IN"/>
              <a:t>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7D58D71-8E5A-45C4-9CAE-95C8F51ED104}"/>
              </a:ext>
            </a:extLst>
          </p:cNvPr>
          <p:cNvSpPr txBox="1">
            <a:spLocks/>
          </p:cNvSpPr>
          <p:nvPr/>
        </p:nvSpPr>
        <p:spPr>
          <a:xfrm>
            <a:off x="1549739" y="2685192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cap="all">
              <a:solidFill>
                <a:schemeClr val="accent6"/>
              </a:solidFill>
              <a:cs typeface="Calibri"/>
            </a:endParaRPr>
          </a:p>
          <a:p>
            <a:endParaRPr lang="en-IN" sz="200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DA3890-0E29-4C5A-90D6-92D617038884}"/>
              </a:ext>
            </a:extLst>
          </p:cNvPr>
          <p:cNvSpPr txBox="1">
            <a:spLocks/>
          </p:cNvSpPr>
          <p:nvPr/>
        </p:nvSpPr>
        <p:spPr>
          <a:xfrm>
            <a:off x="915928" y="2699628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2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1CF4400-3D1A-4073-9EA1-6AA326C406B8}"/>
              </a:ext>
            </a:extLst>
          </p:cNvPr>
          <p:cNvSpPr txBox="1">
            <a:spLocks/>
          </p:cNvSpPr>
          <p:nvPr/>
        </p:nvSpPr>
        <p:spPr>
          <a:xfrm>
            <a:off x="1567692" y="5033036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Basic commands for docker</a:t>
            </a:r>
            <a:endParaRPr lang="en-IN" sz="2400"/>
          </a:p>
          <a:p>
            <a:endParaRPr lang="en-IN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9A43EF3-03CA-4C89-88C4-A7093A0A7569}"/>
              </a:ext>
            </a:extLst>
          </p:cNvPr>
          <p:cNvSpPr txBox="1">
            <a:spLocks/>
          </p:cNvSpPr>
          <p:nvPr/>
        </p:nvSpPr>
        <p:spPr>
          <a:xfrm>
            <a:off x="6494860" y="165191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Explore </a:t>
            </a:r>
            <a:r>
              <a:rPr lang="en-IN" sz="2000" b="1" cap="all" err="1">
                <a:solidFill>
                  <a:schemeClr val="accent6"/>
                </a:solidFill>
                <a:cs typeface="Calibri"/>
              </a:rPr>
              <a:t>dockerfile</a:t>
            </a:r>
            <a:endParaRPr lang="en-IN" sz="2400"/>
          </a:p>
          <a:p>
            <a:endParaRPr lang="en-IN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557ED5C-B8CA-4CFA-9416-E588B32E80B9}"/>
              </a:ext>
            </a:extLst>
          </p:cNvPr>
          <p:cNvSpPr txBox="1">
            <a:spLocks/>
          </p:cNvSpPr>
          <p:nvPr/>
        </p:nvSpPr>
        <p:spPr>
          <a:xfrm>
            <a:off x="6526332" y="379447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Docker architecture</a:t>
            </a:r>
            <a:endParaRPr lang="en-IN" sz="2400"/>
          </a:p>
          <a:p>
            <a:endParaRPr lang="en-IN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B7DFD18-E345-470F-B8A3-4649EB16BF4D}"/>
              </a:ext>
            </a:extLst>
          </p:cNvPr>
          <p:cNvSpPr txBox="1">
            <a:spLocks/>
          </p:cNvSpPr>
          <p:nvPr/>
        </p:nvSpPr>
        <p:spPr>
          <a:xfrm>
            <a:off x="6526332" y="2685192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Hands on</a:t>
            </a:r>
            <a:endParaRPr lang="en-IN" sz="2400"/>
          </a:p>
          <a:p>
            <a:endParaRPr lang="en-IN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8F69119-D249-4146-9461-2BDD02E902B0}"/>
              </a:ext>
            </a:extLst>
          </p:cNvPr>
          <p:cNvSpPr txBox="1">
            <a:spLocks/>
          </p:cNvSpPr>
          <p:nvPr/>
        </p:nvSpPr>
        <p:spPr>
          <a:xfrm>
            <a:off x="5777919" y="375170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7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B3A13890-52C6-471A-A9F9-808C4AC35312}"/>
              </a:ext>
            </a:extLst>
          </p:cNvPr>
          <p:cNvSpPr txBox="1">
            <a:spLocks/>
          </p:cNvSpPr>
          <p:nvPr/>
        </p:nvSpPr>
        <p:spPr>
          <a:xfrm>
            <a:off x="5779093" y="2579588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6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C35F52F-3DD1-431C-8E26-0B9AFB2EB1DE}"/>
              </a:ext>
            </a:extLst>
          </p:cNvPr>
          <p:cNvSpPr txBox="1">
            <a:spLocks/>
          </p:cNvSpPr>
          <p:nvPr/>
        </p:nvSpPr>
        <p:spPr>
          <a:xfrm>
            <a:off x="6526332" y="494925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>
                <a:solidFill>
                  <a:srgbClr val="61616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cap="all">
                <a:solidFill>
                  <a:schemeClr val="accent6"/>
                </a:solidFill>
                <a:cs typeface="Calibri"/>
              </a:rPr>
              <a:t>Orchestration</a:t>
            </a:r>
            <a:endParaRPr lang="en-IN" sz="2400"/>
          </a:p>
          <a:p>
            <a:endParaRPr lang="en-IN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BEBF7E56-88B5-41E9-8932-7EED60F422BF}"/>
              </a:ext>
            </a:extLst>
          </p:cNvPr>
          <p:cNvSpPr txBox="1">
            <a:spLocks/>
          </p:cNvSpPr>
          <p:nvPr/>
        </p:nvSpPr>
        <p:spPr>
          <a:xfrm>
            <a:off x="5804451" y="4927432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86457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052" y="2679700"/>
            <a:ext cx="5008163" cy="749300"/>
          </a:xfrm>
        </p:spPr>
        <p:txBody>
          <a:bodyPr anchor="t"/>
          <a:lstStyle/>
          <a:p>
            <a:r>
              <a:rPr lang="en-US">
                <a:cs typeface="Calibri"/>
              </a:rPr>
              <a:t>What are containers</a:t>
            </a:r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1954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729D3B-65FA-40CD-93C4-83C684AB4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61" y="3041871"/>
            <a:ext cx="7037797" cy="749300"/>
          </a:xfrm>
        </p:spPr>
        <p:txBody>
          <a:bodyPr/>
          <a:lstStyle/>
          <a:p>
            <a:r>
              <a:rPr lang="de-DE" dirty="0"/>
              <a:t>Basics of </a:t>
            </a:r>
          </a:p>
          <a:p>
            <a:r>
              <a:rPr lang="de-DE"/>
              <a:t>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8456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BD0E-DC18-4D1A-B5CE-DD1EF6F53A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336431"/>
            <a:ext cx="10058400" cy="1449387"/>
          </a:xfrm>
        </p:spPr>
        <p:txBody>
          <a:bodyPr/>
          <a:lstStyle/>
          <a:p>
            <a:r>
              <a:rPr lang="en-IN"/>
              <a:t>Applications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31B71-A3E0-440B-A6DF-674DFD7913A9}"/>
              </a:ext>
            </a:extLst>
          </p:cNvPr>
          <p:cNvGrpSpPr/>
          <p:nvPr/>
        </p:nvGrpSpPr>
        <p:grpSpPr>
          <a:xfrm>
            <a:off x="6976110" y="1863090"/>
            <a:ext cx="3246120" cy="4205764"/>
            <a:chOff x="6976110" y="1863090"/>
            <a:chExt cx="3246120" cy="42057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B66AC2E-45BC-43B4-9FFD-46A828C37DFD}"/>
                </a:ext>
              </a:extLst>
            </p:cNvPr>
            <p:cNvSpPr/>
            <p:nvPr/>
          </p:nvSpPr>
          <p:spPr>
            <a:xfrm>
              <a:off x="6976110" y="1863090"/>
              <a:ext cx="3246120" cy="42057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IN"/>
                <a:t>Test/Production Server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783B4D-651B-4123-BDAE-493A81A8F4AE}"/>
                </a:ext>
              </a:extLst>
            </p:cNvPr>
            <p:cNvSpPr/>
            <p:nvPr/>
          </p:nvSpPr>
          <p:spPr>
            <a:xfrm>
              <a:off x="7341870" y="4220408"/>
              <a:ext cx="2514600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/>
                <a:t>Operating System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2345A0-0933-4878-AE95-1DE4D6906F2B}"/>
                </a:ext>
              </a:extLst>
            </p:cNvPr>
            <p:cNvSpPr/>
            <p:nvPr/>
          </p:nvSpPr>
          <p:spPr>
            <a:xfrm>
              <a:off x="7341870" y="3717488"/>
              <a:ext cx="2514600" cy="4343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/>
                <a:t>Libraries (Version 2.0)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23EA07-21B9-4D92-A097-81EBBCEFB56E}"/>
                </a:ext>
              </a:extLst>
            </p:cNvPr>
            <p:cNvSpPr/>
            <p:nvPr/>
          </p:nvSpPr>
          <p:spPr>
            <a:xfrm>
              <a:off x="7341870" y="2577701"/>
              <a:ext cx="2514600" cy="102274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/>
                <a:t> </a:t>
              </a:r>
              <a:r>
                <a:rPr lang="en-IN" sz="2000"/>
                <a:t>Application</a:t>
              </a:r>
              <a:endParaRPr lang="en-IN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294A731-121F-4DE1-A92A-16B303AA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86650" y="2705457"/>
              <a:ext cx="800576" cy="800576"/>
            </a:xfrm>
            <a:prstGeom prst="rect">
              <a:avLst/>
            </a:prstGeom>
          </p:spPr>
        </p:pic>
      </p:grp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45BE070-67E4-4E7E-BB6D-DAA52429F218}"/>
              </a:ext>
            </a:extLst>
          </p:cNvPr>
          <p:cNvSpPr/>
          <p:nvPr/>
        </p:nvSpPr>
        <p:spPr>
          <a:xfrm>
            <a:off x="9539049" y="3321182"/>
            <a:ext cx="634841" cy="6102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D28C86-9A0F-462A-AA26-9BD311D27F95}"/>
              </a:ext>
            </a:extLst>
          </p:cNvPr>
          <p:cNvGrpSpPr/>
          <p:nvPr/>
        </p:nvGrpSpPr>
        <p:grpSpPr>
          <a:xfrm>
            <a:off x="2114786" y="1863090"/>
            <a:ext cx="3246120" cy="4205764"/>
            <a:chOff x="1909498" y="1863090"/>
            <a:chExt cx="3246120" cy="420576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06CE91-0654-4B2B-A708-077AFF2F336E}"/>
                </a:ext>
              </a:extLst>
            </p:cNvPr>
            <p:cNvSpPr/>
            <p:nvPr/>
          </p:nvSpPr>
          <p:spPr>
            <a:xfrm>
              <a:off x="1909498" y="1863090"/>
              <a:ext cx="3246120" cy="420576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IN"/>
                <a:t>Dev Server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BA74F3-57EE-4F08-8DB6-C5435607C8B4}"/>
                </a:ext>
              </a:extLst>
            </p:cNvPr>
            <p:cNvGrpSpPr/>
            <p:nvPr/>
          </p:nvGrpSpPr>
          <p:grpSpPr>
            <a:xfrm>
              <a:off x="2275258" y="2617469"/>
              <a:ext cx="2514600" cy="2037279"/>
              <a:chOff x="2275258" y="2617469"/>
              <a:chExt cx="2514600" cy="20372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31588B8-A0CB-4745-B284-BC7434180A4C}"/>
                  </a:ext>
                </a:extLst>
              </p:cNvPr>
              <p:cNvGrpSpPr/>
              <p:nvPr/>
            </p:nvGrpSpPr>
            <p:grpSpPr>
              <a:xfrm>
                <a:off x="2275258" y="2617469"/>
                <a:ext cx="2514600" cy="2037279"/>
                <a:chOff x="2275258" y="2617469"/>
                <a:chExt cx="2514600" cy="2037279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7425A5A-3C6D-4AA9-AAAC-88F1952D5254}"/>
                    </a:ext>
                  </a:extLst>
                </p:cNvPr>
                <p:cNvSpPr/>
                <p:nvPr/>
              </p:nvSpPr>
              <p:spPr>
                <a:xfrm>
                  <a:off x="2275258" y="2617469"/>
                  <a:ext cx="2514600" cy="102274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N"/>
                    <a:t> </a:t>
                  </a:r>
                  <a:r>
                    <a:rPr lang="en-IN" sz="2000"/>
                    <a:t>Application</a:t>
                  </a:r>
                  <a:endParaRPr lang="en-IN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1B324E9-A956-4A84-B8EF-D90A27A47616}"/>
                    </a:ext>
                  </a:extLst>
                </p:cNvPr>
                <p:cNvSpPr/>
                <p:nvPr/>
              </p:nvSpPr>
              <p:spPr>
                <a:xfrm>
                  <a:off x="2275258" y="4220408"/>
                  <a:ext cx="2514600" cy="4343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/>
                    <a:t>Operating System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2988D22-F0A6-4106-B939-C082A674F8EE}"/>
                    </a:ext>
                  </a:extLst>
                </p:cNvPr>
                <p:cNvSpPr/>
                <p:nvPr/>
              </p:nvSpPr>
              <p:spPr>
                <a:xfrm>
                  <a:off x="2275258" y="3717488"/>
                  <a:ext cx="2514600" cy="4343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/>
                    <a:t>Libraries (Version 1.0)</a:t>
                  </a:r>
                </a:p>
              </p:txBody>
            </p:sp>
          </p:grp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3D4FC22E-97FE-4C00-B40D-D40AAEC59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96226" y="2747982"/>
                <a:ext cx="800576" cy="8005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70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BD0E-DC18-4D1A-B5CE-DD1EF6F53A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51047"/>
            <a:ext cx="10058400" cy="1449387"/>
          </a:xfrm>
        </p:spPr>
        <p:txBody>
          <a:bodyPr/>
          <a:lstStyle/>
          <a:p>
            <a:r>
              <a:rPr lang="en-IN"/>
              <a:t>Virtual Machines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981948-AA53-4A74-A0E1-6F509748B09E}"/>
              </a:ext>
            </a:extLst>
          </p:cNvPr>
          <p:cNvGrpSpPr/>
          <p:nvPr/>
        </p:nvGrpSpPr>
        <p:grpSpPr>
          <a:xfrm>
            <a:off x="5383530" y="1331089"/>
            <a:ext cx="5920740" cy="4737765"/>
            <a:chOff x="5383530" y="1331089"/>
            <a:chExt cx="5920740" cy="47377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EE0AF4A-108A-4C64-87F0-0040D9F57C9A}"/>
                </a:ext>
              </a:extLst>
            </p:cNvPr>
            <p:cNvGrpSpPr/>
            <p:nvPr/>
          </p:nvGrpSpPr>
          <p:grpSpPr>
            <a:xfrm>
              <a:off x="5383530" y="1331089"/>
              <a:ext cx="5920740" cy="4737765"/>
              <a:chOff x="5383530" y="1863090"/>
              <a:chExt cx="5920740" cy="420576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66AC2E-45BC-43B4-9FFD-46A828C37DFD}"/>
                  </a:ext>
                </a:extLst>
              </p:cNvPr>
              <p:cNvSpPr/>
              <p:nvPr/>
            </p:nvSpPr>
            <p:spPr>
              <a:xfrm>
                <a:off x="5383530" y="1863090"/>
                <a:ext cx="5920740" cy="420576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en-IN"/>
              </a:p>
              <a:p>
                <a:pPr algn="ctr"/>
                <a:r>
                  <a:rPr lang="en-IN"/>
                  <a:t>Virtualized  Server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AD16DD-32E7-4DF7-81D9-FACC3EF0ADA9}"/>
                  </a:ext>
                </a:extLst>
              </p:cNvPr>
              <p:cNvSpPr/>
              <p:nvPr/>
            </p:nvSpPr>
            <p:spPr>
              <a:xfrm>
                <a:off x="5867400" y="5009970"/>
                <a:ext cx="5122272" cy="5475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Host Operating System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4035AF-3E03-4308-92CE-FBEAEB5AA652}"/>
                  </a:ext>
                </a:extLst>
              </p:cNvPr>
              <p:cNvSpPr/>
              <p:nvPr/>
            </p:nvSpPr>
            <p:spPr>
              <a:xfrm>
                <a:off x="5867400" y="4609028"/>
                <a:ext cx="5122272" cy="378082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Hypervisor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D0AA0A-F1DD-4D41-B183-2B3C61D042C1}"/>
                </a:ext>
              </a:extLst>
            </p:cNvPr>
            <p:cNvGrpSpPr/>
            <p:nvPr/>
          </p:nvGrpSpPr>
          <p:grpSpPr>
            <a:xfrm>
              <a:off x="5884808" y="2017331"/>
              <a:ext cx="2522220" cy="2381288"/>
              <a:chOff x="5884808" y="2017331"/>
              <a:chExt cx="2522220" cy="238128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1705893-C316-4D1E-B16E-A88CCE30065A}"/>
                  </a:ext>
                </a:extLst>
              </p:cNvPr>
              <p:cNvSpPr/>
              <p:nvPr/>
            </p:nvSpPr>
            <p:spPr>
              <a:xfrm>
                <a:off x="5884808" y="2017331"/>
                <a:ext cx="2522220" cy="2381288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IN" sz="1600">
                    <a:solidFill>
                      <a:schemeClr val="accent6"/>
                    </a:solidFill>
                  </a:rPr>
                  <a:t>VM Image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DF0C138-ECD4-465A-968F-3E914E3E3B3B}"/>
                  </a:ext>
                </a:extLst>
              </p:cNvPr>
              <p:cNvSpPr/>
              <p:nvPr/>
            </p:nvSpPr>
            <p:spPr>
              <a:xfrm>
                <a:off x="5988248" y="2402613"/>
                <a:ext cx="2283490" cy="76406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 Application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3D7C4CED-EBB2-4E46-86EA-B6CB1398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83962" y="2494635"/>
                <a:ext cx="672039" cy="672039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AE16AD-78BC-4EE7-9E00-69AEE324201E}"/>
                  </a:ext>
                </a:extLst>
              </p:cNvPr>
              <p:cNvSpPr/>
              <p:nvPr/>
            </p:nvSpPr>
            <p:spPr>
              <a:xfrm>
                <a:off x="5988248" y="3731656"/>
                <a:ext cx="2283491" cy="39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Guest Operating System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566FECD-2C9F-4944-92BC-F5B847A4429E}"/>
                  </a:ext>
                </a:extLst>
              </p:cNvPr>
              <p:cNvSpPr/>
              <p:nvPr/>
            </p:nvSpPr>
            <p:spPr>
              <a:xfrm>
                <a:off x="5988248" y="3262928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Libraries (Version 1.0)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0B7B68-5A83-453E-A678-21E2058A6184}"/>
                </a:ext>
              </a:extLst>
            </p:cNvPr>
            <p:cNvGrpSpPr/>
            <p:nvPr/>
          </p:nvGrpSpPr>
          <p:grpSpPr>
            <a:xfrm>
              <a:off x="8428536" y="2026927"/>
              <a:ext cx="2522220" cy="2381288"/>
              <a:chOff x="8428536" y="2026927"/>
              <a:chExt cx="2522220" cy="238128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F681C0C-A3FD-4987-A5CD-70D7075C8E76}"/>
                  </a:ext>
                </a:extLst>
              </p:cNvPr>
              <p:cNvSpPr/>
              <p:nvPr/>
            </p:nvSpPr>
            <p:spPr>
              <a:xfrm>
                <a:off x="8428536" y="2026927"/>
                <a:ext cx="2522220" cy="2381288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IN" sz="1600">
                    <a:solidFill>
                      <a:schemeClr val="accent6"/>
                    </a:solidFill>
                  </a:rPr>
                  <a:t>VM Image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C94921-5BB7-410E-B9CE-F97D65196B87}"/>
                  </a:ext>
                </a:extLst>
              </p:cNvPr>
              <p:cNvSpPr/>
              <p:nvPr/>
            </p:nvSpPr>
            <p:spPr>
              <a:xfrm>
                <a:off x="8588300" y="2381761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Java Web App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DF70CA8-8927-4DF3-8D72-1826D58B6321}"/>
                  </a:ext>
                </a:extLst>
              </p:cNvPr>
              <p:cNvSpPr/>
              <p:nvPr/>
            </p:nvSpPr>
            <p:spPr>
              <a:xfrm>
                <a:off x="8588300" y="3722570"/>
                <a:ext cx="2283491" cy="39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Guest Operating System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7939FB0-DF57-4E8B-9357-80FCBA8297B7}"/>
                  </a:ext>
                </a:extLst>
              </p:cNvPr>
              <p:cNvSpPr/>
              <p:nvPr/>
            </p:nvSpPr>
            <p:spPr>
              <a:xfrm>
                <a:off x="8588300" y="3242368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Java 8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F849B67-D831-4138-9D9F-C5BB2BBA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63148" y="2473254"/>
                <a:ext cx="618012" cy="618012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AD5B42-55C4-4A35-96ED-34F75633647C}"/>
              </a:ext>
            </a:extLst>
          </p:cNvPr>
          <p:cNvGrpSpPr/>
          <p:nvPr/>
        </p:nvGrpSpPr>
        <p:grpSpPr>
          <a:xfrm>
            <a:off x="1522104" y="1284897"/>
            <a:ext cx="3385561" cy="4737765"/>
            <a:chOff x="1522104" y="1284897"/>
            <a:chExt cx="3385561" cy="473776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06CE91-0654-4B2B-A708-077AFF2F336E}"/>
                </a:ext>
              </a:extLst>
            </p:cNvPr>
            <p:cNvSpPr/>
            <p:nvPr/>
          </p:nvSpPr>
          <p:spPr>
            <a:xfrm>
              <a:off x="1522104" y="1284897"/>
              <a:ext cx="3385561" cy="4737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IN"/>
                <a:t>Dev Server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ADD2EA-0DD8-4F7D-BAC4-8870F82303E8}"/>
                </a:ext>
              </a:extLst>
            </p:cNvPr>
            <p:cNvGrpSpPr/>
            <p:nvPr/>
          </p:nvGrpSpPr>
          <p:grpSpPr>
            <a:xfrm>
              <a:off x="1747218" y="2381761"/>
              <a:ext cx="2935332" cy="2628209"/>
              <a:chOff x="2262800" y="2220634"/>
              <a:chExt cx="2935332" cy="262820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394E87-66EC-4203-AB81-C3811BDB0875}"/>
                  </a:ext>
                </a:extLst>
              </p:cNvPr>
              <p:cNvSpPr/>
              <p:nvPr/>
            </p:nvSpPr>
            <p:spPr>
              <a:xfrm>
                <a:off x="2262800" y="2220634"/>
                <a:ext cx="2935332" cy="262820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endParaRPr lang="en-IN"/>
              </a:p>
              <a:p>
                <a:pPr algn="ctr"/>
                <a:r>
                  <a:rPr lang="en-IN" b="1">
                    <a:solidFill>
                      <a:schemeClr val="accent6"/>
                    </a:solidFill>
                  </a:rPr>
                  <a:t>VM Image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509129-5649-465B-86BB-8A220D1FC114}"/>
                  </a:ext>
                </a:extLst>
              </p:cNvPr>
              <p:cNvGrpSpPr/>
              <p:nvPr/>
            </p:nvGrpSpPr>
            <p:grpSpPr>
              <a:xfrm>
                <a:off x="2473166" y="2414898"/>
                <a:ext cx="2514600" cy="2049360"/>
                <a:chOff x="206830" y="2141357"/>
                <a:chExt cx="2514600" cy="204936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7425A5A-3C6D-4AA9-AAAC-88F1952D5254}"/>
                    </a:ext>
                  </a:extLst>
                </p:cNvPr>
                <p:cNvSpPr/>
                <p:nvPr/>
              </p:nvSpPr>
              <p:spPr>
                <a:xfrm>
                  <a:off x="206830" y="2141357"/>
                  <a:ext cx="2514600" cy="102274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N"/>
                    <a:t> </a:t>
                  </a:r>
                  <a:r>
                    <a:rPr lang="en-IN" sz="2000"/>
                    <a:t>Application</a:t>
                  </a:r>
                  <a:endParaRPr lang="en-IN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736F746-A8B0-4C34-A9F4-3D5C1F0007E6}"/>
                    </a:ext>
                  </a:extLst>
                </p:cNvPr>
                <p:cNvGrpSpPr/>
                <p:nvPr/>
              </p:nvGrpSpPr>
              <p:grpSpPr>
                <a:xfrm>
                  <a:off x="206830" y="2232934"/>
                  <a:ext cx="2514600" cy="1957783"/>
                  <a:chOff x="206830" y="2232934"/>
                  <a:chExt cx="2514600" cy="1957783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B1B324E9-A956-4A84-B8EF-D90A27A47616}"/>
                      </a:ext>
                    </a:extLst>
                  </p:cNvPr>
                  <p:cNvSpPr/>
                  <p:nvPr/>
                </p:nvSpPr>
                <p:spPr>
                  <a:xfrm>
                    <a:off x="206830" y="3756377"/>
                    <a:ext cx="2514600" cy="43434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/>
                      <a:t>Operating System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2988D22-F0A6-4106-B939-C082A674F8EE}"/>
                      </a:ext>
                    </a:extLst>
                  </p:cNvPr>
                  <p:cNvSpPr/>
                  <p:nvPr/>
                </p:nvSpPr>
                <p:spPr>
                  <a:xfrm>
                    <a:off x="206830" y="3253457"/>
                    <a:ext cx="2514600" cy="43434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/>
                      <a:t>Libraries (Version 1.0)</a:t>
                    </a:r>
                  </a:p>
                </p:txBody>
              </p:sp>
              <p:pic>
                <p:nvPicPr>
                  <p:cNvPr id="7" name="Graphic 6">
                    <a:extLst>
                      <a:ext uri="{FF2B5EF4-FFF2-40B4-BE49-F238E27FC236}">
                        <a16:creationId xmlns:a16="http://schemas.microsoft.com/office/drawing/2014/main" id="{2E287888-BEC4-4336-9BD8-BD088E1CF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0771" y="2232934"/>
                    <a:ext cx="800576" cy="800576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58197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8C67FF-BF01-4CB7-8DF2-9E72F2E80935}"/>
              </a:ext>
            </a:extLst>
          </p:cNvPr>
          <p:cNvGrpSpPr/>
          <p:nvPr/>
        </p:nvGrpSpPr>
        <p:grpSpPr>
          <a:xfrm>
            <a:off x="707358" y="1493134"/>
            <a:ext cx="5920740" cy="4737765"/>
            <a:chOff x="5383530" y="1331089"/>
            <a:chExt cx="5920740" cy="47377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3D701-86AB-46D3-B4A2-B6F6F5D6F841}"/>
                </a:ext>
              </a:extLst>
            </p:cNvPr>
            <p:cNvGrpSpPr/>
            <p:nvPr/>
          </p:nvGrpSpPr>
          <p:grpSpPr>
            <a:xfrm>
              <a:off x="5383530" y="1331089"/>
              <a:ext cx="5920740" cy="4737765"/>
              <a:chOff x="5383530" y="1863090"/>
              <a:chExt cx="5920740" cy="4205764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5B8C7F3-1DF7-4228-B76D-30486C0FB21C}"/>
                  </a:ext>
                </a:extLst>
              </p:cNvPr>
              <p:cNvSpPr/>
              <p:nvPr/>
            </p:nvSpPr>
            <p:spPr>
              <a:xfrm>
                <a:off x="5383530" y="1863090"/>
                <a:ext cx="5920740" cy="420576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en-IN"/>
              </a:p>
              <a:p>
                <a:pPr algn="ctr"/>
                <a:r>
                  <a:rPr lang="en-IN"/>
                  <a:t>Virtualized  Server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6868B9-6172-4CB8-ADE1-184A7A8A8239}"/>
                  </a:ext>
                </a:extLst>
              </p:cNvPr>
              <p:cNvSpPr/>
              <p:nvPr/>
            </p:nvSpPr>
            <p:spPr>
              <a:xfrm>
                <a:off x="5867400" y="5009970"/>
                <a:ext cx="5122272" cy="5475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Host Operating System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393D78-01CB-4439-B4F6-9C393B9B3FE2}"/>
                  </a:ext>
                </a:extLst>
              </p:cNvPr>
              <p:cNvSpPr/>
              <p:nvPr/>
            </p:nvSpPr>
            <p:spPr>
              <a:xfrm>
                <a:off x="5867400" y="4609028"/>
                <a:ext cx="5122272" cy="378082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Hypervisor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A21A5E-DB69-46D0-BDE3-CD2CCF12555C}"/>
                </a:ext>
              </a:extLst>
            </p:cNvPr>
            <p:cNvGrpSpPr/>
            <p:nvPr/>
          </p:nvGrpSpPr>
          <p:grpSpPr>
            <a:xfrm>
              <a:off x="5884808" y="2017331"/>
              <a:ext cx="2522220" cy="2381288"/>
              <a:chOff x="5884808" y="2017331"/>
              <a:chExt cx="2522220" cy="23812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A91660-0BD8-462B-A178-363DECCC174A}"/>
                  </a:ext>
                </a:extLst>
              </p:cNvPr>
              <p:cNvSpPr/>
              <p:nvPr/>
            </p:nvSpPr>
            <p:spPr>
              <a:xfrm>
                <a:off x="5884808" y="2017331"/>
                <a:ext cx="2522220" cy="2381288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IN" sz="1600">
                    <a:solidFill>
                      <a:schemeClr val="accent6"/>
                    </a:solidFill>
                  </a:rPr>
                  <a:t>VM Image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EB908-8E07-4A89-A823-97AA8864A5AC}"/>
                  </a:ext>
                </a:extLst>
              </p:cNvPr>
              <p:cNvSpPr/>
              <p:nvPr/>
            </p:nvSpPr>
            <p:spPr>
              <a:xfrm>
                <a:off x="5988248" y="2402613"/>
                <a:ext cx="2283490" cy="76406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 Application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58D0B2A-69F4-4BD9-B46F-CF4623F09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83962" y="2494635"/>
                <a:ext cx="672039" cy="67203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4CD7DB-EE0F-4917-AE15-47C8B932EC20}"/>
                  </a:ext>
                </a:extLst>
              </p:cNvPr>
              <p:cNvSpPr/>
              <p:nvPr/>
            </p:nvSpPr>
            <p:spPr>
              <a:xfrm>
                <a:off x="5988248" y="3731656"/>
                <a:ext cx="2283491" cy="39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Guest Operating System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9E59-C6C9-485B-A2E7-B3B23621272C}"/>
                  </a:ext>
                </a:extLst>
              </p:cNvPr>
              <p:cNvSpPr/>
              <p:nvPr/>
            </p:nvSpPr>
            <p:spPr>
              <a:xfrm>
                <a:off x="5988248" y="3262928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Libraries (Version 1.0)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965D5F-7BCE-468D-B2B5-B4BA695EF756}"/>
                </a:ext>
              </a:extLst>
            </p:cNvPr>
            <p:cNvGrpSpPr/>
            <p:nvPr/>
          </p:nvGrpSpPr>
          <p:grpSpPr>
            <a:xfrm>
              <a:off x="8428536" y="2026927"/>
              <a:ext cx="2522220" cy="2381288"/>
              <a:chOff x="8428536" y="2026927"/>
              <a:chExt cx="2522220" cy="238128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B24B01-D2FB-4C69-8D01-B65A58B699EF}"/>
                  </a:ext>
                </a:extLst>
              </p:cNvPr>
              <p:cNvSpPr/>
              <p:nvPr/>
            </p:nvSpPr>
            <p:spPr>
              <a:xfrm>
                <a:off x="8428536" y="2026927"/>
                <a:ext cx="2522220" cy="2381288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IN" sz="1600">
                    <a:solidFill>
                      <a:schemeClr val="accent6"/>
                    </a:solidFill>
                  </a:rPr>
                  <a:t>VM Image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68E044-58BA-45F2-8910-3C7EA31F1602}"/>
                  </a:ext>
                </a:extLst>
              </p:cNvPr>
              <p:cNvSpPr/>
              <p:nvPr/>
            </p:nvSpPr>
            <p:spPr>
              <a:xfrm>
                <a:off x="8588300" y="2381761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 Web App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ED74FC-2CE9-4B40-BEC7-E56F58F85B6F}"/>
                  </a:ext>
                </a:extLst>
              </p:cNvPr>
              <p:cNvSpPr/>
              <p:nvPr/>
            </p:nvSpPr>
            <p:spPr>
              <a:xfrm>
                <a:off x="8588300" y="3722570"/>
                <a:ext cx="2283491" cy="39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Guest Operating System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0CD396-7D06-4112-8855-9667327527ED}"/>
                  </a:ext>
                </a:extLst>
              </p:cNvPr>
              <p:cNvSpPr/>
              <p:nvPr/>
            </p:nvSpPr>
            <p:spPr>
              <a:xfrm>
                <a:off x="8588300" y="3242368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Version 2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50FBB059-EB44-4FE3-B8C3-C1EDBCD5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63148" y="2473254"/>
                <a:ext cx="618012" cy="61801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C621C86-2140-4767-9FE1-7D37A4616E79}"/>
              </a:ext>
            </a:extLst>
          </p:cNvPr>
          <p:cNvSpPr txBox="1">
            <a:spLocks/>
          </p:cNvSpPr>
          <p:nvPr/>
        </p:nvSpPr>
        <p:spPr>
          <a:xfrm>
            <a:off x="838200" y="251047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/>
              <a:t>Containers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C8EF25-1971-4492-B9D3-5D3CE302C599}"/>
              </a:ext>
            </a:extLst>
          </p:cNvPr>
          <p:cNvGrpSpPr/>
          <p:nvPr/>
        </p:nvGrpSpPr>
        <p:grpSpPr>
          <a:xfrm>
            <a:off x="7010982" y="1700434"/>
            <a:ext cx="4781620" cy="4530000"/>
            <a:chOff x="7010982" y="1700434"/>
            <a:chExt cx="4781620" cy="4530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CA220C-9DBF-46D4-A34A-7ACFD7A359C9}"/>
                </a:ext>
              </a:extLst>
            </p:cNvPr>
            <p:cNvSpPr/>
            <p:nvPr/>
          </p:nvSpPr>
          <p:spPr>
            <a:xfrm>
              <a:off x="7010982" y="1700434"/>
              <a:ext cx="4781620" cy="4530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IN"/>
            </a:p>
            <a:p>
              <a:pPr algn="ctr"/>
              <a:r>
                <a:rPr lang="en-IN"/>
                <a:t>Server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3EA86C0-7829-4A61-A94B-B61FA0D0B72C}"/>
                </a:ext>
              </a:extLst>
            </p:cNvPr>
            <p:cNvGrpSpPr/>
            <p:nvPr/>
          </p:nvGrpSpPr>
          <p:grpSpPr>
            <a:xfrm>
              <a:off x="7333406" y="4563308"/>
              <a:ext cx="4136773" cy="948455"/>
              <a:chOff x="7333406" y="4563308"/>
              <a:chExt cx="4136773" cy="94845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7FE2BD-2FD3-426A-BB6E-20C57ED00748}"/>
                  </a:ext>
                </a:extLst>
              </p:cNvPr>
              <p:cNvSpPr/>
              <p:nvPr/>
            </p:nvSpPr>
            <p:spPr>
              <a:xfrm>
                <a:off x="7333406" y="4964250"/>
                <a:ext cx="4136773" cy="5475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Operating System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524F4E-6DF5-4F63-AADC-5792C4278E93}"/>
                  </a:ext>
                </a:extLst>
              </p:cNvPr>
              <p:cNvSpPr/>
              <p:nvPr/>
            </p:nvSpPr>
            <p:spPr>
              <a:xfrm>
                <a:off x="7333406" y="4563308"/>
                <a:ext cx="4136773" cy="378082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Docker Engine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FCA8C5-3105-4317-A945-EA6AA6973F2E}"/>
                </a:ext>
              </a:extLst>
            </p:cNvPr>
            <p:cNvSpPr/>
            <p:nvPr/>
          </p:nvSpPr>
          <p:spPr>
            <a:xfrm>
              <a:off x="9437205" y="2119910"/>
              <a:ext cx="1968360" cy="238994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1600">
                  <a:solidFill>
                    <a:schemeClr val="accent6"/>
                  </a:solidFill>
                </a:rPr>
                <a:t>Container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954BA8F-8D02-4A8F-918E-1CE6FF3000E0}"/>
                </a:ext>
              </a:extLst>
            </p:cNvPr>
            <p:cNvGrpSpPr/>
            <p:nvPr/>
          </p:nvGrpSpPr>
          <p:grpSpPr>
            <a:xfrm>
              <a:off x="9505264" y="2322144"/>
              <a:ext cx="1822644" cy="1202291"/>
              <a:chOff x="4874592" y="297939"/>
              <a:chExt cx="2283491" cy="127827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FEEE20-AFF7-4102-B30B-9752B3D18E3C}"/>
                  </a:ext>
                </a:extLst>
              </p:cNvPr>
              <p:cNvSpPr/>
              <p:nvPr/>
            </p:nvSpPr>
            <p:spPr>
              <a:xfrm>
                <a:off x="4874592" y="1181793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Version 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33C6397-688E-4335-BD65-33C896A5C72C}"/>
                  </a:ext>
                </a:extLst>
              </p:cNvPr>
              <p:cNvSpPr/>
              <p:nvPr/>
            </p:nvSpPr>
            <p:spPr>
              <a:xfrm>
                <a:off x="4874592" y="297939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 Web App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B1A9B04-56E0-4FF1-9229-401A6F569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7301" y="358640"/>
                <a:ext cx="618012" cy="618012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BDBACA-E12C-4395-83C3-ACEB0AC72307}"/>
                </a:ext>
              </a:extLst>
            </p:cNvPr>
            <p:cNvSpPr/>
            <p:nvPr/>
          </p:nvSpPr>
          <p:spPr>
            <a:xfrm>
              <a:off x="7351230" y="2119910"/>
              <a:ext cx="1968360" cy="238994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1600">
                  <a:solidFill>
                    <a:schemeClr val="accent6"/>
                  </a:solidFill>
                </a:rPr>
                <a:t>Container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C7E5316-6755-40C7-95A9-76717E16E8D7}"/>
                </a:ext>
              </a:extLst>
            </p:cNvPr>
            <p:cNvGrpSpPr/>
            <p:nvPr/>
          </p:nvGrpSpPr>
          <p:grpSpPr>
            <a:xfrm>
              <a:off x="7423119" y="2343159"/>
              <a:ext cx="1822644" cy="1202291"/>
              <a:chOff x="4874592" y="297939"/>
              <a:chExt cx="2283491" cy="127827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AAA825-88A9-49D3-A896-17E50372119E}"/>
                  </a:ext>
                </a:extLst>
              </p:cNvPr>
              <p:cNvSpPr/>
              <p:nvPr/>
            </p:nvSpPr>
            <p:spPr>
              <a:xfrm>
                <a:off x="4874592" y="1181793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Libraries ( version 1.0)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C376D39-A69A-4489-931B-33DF4B01F91D}"/>
                  </a:ext>
                </a:extLst>
              </p:cNvPr>
              <p:cNvSpPr/>
              <p:nvPr/>
            </p:nvSpPr>
            <p:spPr>
              <a:xfrm>
                <a:off x="4874592" y="297939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Application</a:t>
                </a:r>
              </a:p>
            </p:txBody>
          </p: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BFE6D1B3-A47A-4EF9-BDF5-81068FC98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7301" y="358640"/>
                <a:ext cx="618012" cy="6180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4355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9DF9A-6CAF-457B-93E6-CC701F6EB2BD}"/>
              </a:ext>
            </a:extLst>
          </p:cNvPr>
          <p:cNvSpPr/>
          <p:nvPr/>
        </p:nvSpPr>
        <p:spPr>
          <a:xfrm>
            <a:off x="5614688" y="1521412"/>
            <a:ext cx="57442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Virtualization of application instead of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 Runs on top of core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 Doesn’t require dedicated CPU, Memory, Network. Its managed by core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 Self contained environment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42C83-AB3B-4395-9469-81565A8B4394}"/>
              </a:ext>
            </a:extLst>
          </p:cNvPr>
          <p:cNvGrpSpPr/>
          <p:nvPr/>
        </p:nvGrpSpPr>
        <p:grpSpPr>
          <a:xfrm>
            <a:off x="492821" y="1375769"/>
            <a:ext cx="4781620" cy="4530000"/>
            <a:chOff x="7010982" y="1700434"/>
            <a:chExt cx="4781620" cy="4530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754D689-FD44-4E72-BEC6-91C3C700A7DD}"/>
                </a:ext>
              </a:extLst>
            </p:cNvPr>
            <p:cNvSpPr/>
            <p:nvPr/>
          </p:nvSpPr>
          <p:spPr>
            <a:xfrm>
              <a:off x="7010982" y="1700434"/>
              <a:ext cx="4781620" cy="4530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IN"/>
            </a:p>
            <a:p>
              <a:pPr algn="ctr"/>
              <a:r>
                <a:rPr lang="en-IN"/>
                <a:t>Server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FC0CF1-E23C-459D-AEBC-C8D699188A13}"/>
                </a:ext>
              </a:extLst>
            </p:cNvPr>
            <p:cNvGrpSpPr/>
            <p:nvPr/>
          </p:nvGrpSpPr>
          <p:grpSpPr>
            <a:xfrm>
              <a:off x="7333406" y="4563308"/>
              <a:ext cx="4136773" cy="948455"/>
              <a:chOff x="7333406" y="4563308"/>
              <a:chExt cx="4136773" cy="94845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74929EC-6605-4514-9A56-1B7214027B84}"/>
                  </a:ext>
                </a:extLst>
              </p:cNvPr>
              <p:cNvSpPr/>
              <p:nvPr/>
            </p:nvSpPr>
            <p:spPr>
              <a:xfrm>
                <a:off x="7333406" y="4964250"/>
                <a:ext cx="4136773" cy="5475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Operating System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73773D-AD7D-4CF3-B5A8-36EFC526B04B}"/>
                  </a:ext>
                </a:extLst>
              </p:cNvPr>
              <p:cNvSpPr/>
              <p:nvPr/>
            </p:nvSpPr>
            <p:spPr>
              <a:xfrm>
                <a:off x="7333406" y="4563308"/>
                <a:ext cx="4136773" cy="378082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/>
                  <a:t>Docker Engine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652215-D90F-453F-94DE-4F2CAB918348}"/>
                </a:ext>
              </a:extLst>
            </p:cNvPr>
            <p:cNvSpPr/>
            <p:nvPr/>
          </p:nvSpPr>
          <p:spPr>
            <a:xfrm>
              <a:off x="9437205" y="2119910"/>
              <a:ext cx="1968360" cy="238994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1600">
                  <a:solidFill>
                    <a:schemeClr val="accent6"/>
                  </a:solidFill>
                </a:rPr>
                <a:t>Container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CA5C07-6794-444B-8CEC-CA4338903DFA}"/>
                </a:ext>
              </a:extLst>
            </p:cNvPr>
            <p:cNvGrpSpPr/>
            <p:nvPr/>
          </p:nvGrpSpPr>
          <p:grpSpPr>
            <a:xfrm>
              <a:off x="9505264" y="2322144"/>
              <a:ext cx="1822644" cy="1202291"/>
              <a:chOff x="4874592" y="297939"/>
              <a:chExt cx="2283491" cy="127827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133A04-B5C4-4D12-81BD-6BF1D4A96B17}"/>
                  </a:ext>
                </a:extLst>
              </p:cNvPr>
              <p:cNvSpPr/>
              <p:nvPr/>
            </p:nvSpPr>
            <p:spPr>
              <a:xfrm>
                <a:off x="4874592" y="1181793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/>
                  <a:t>Version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191D0F-AD97-4675-B9E7-2B29D761BF44}"/>
                  </a:ext>
                </a:extLst>
              </p:cNvPr>
              <p:cNvSpPr/>
              <p:nvPr/>
            </p:nvSpPr>
            <p:spPr>
              <a:xfrm>
                <a:off x="4874592" y="297939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 Web App</a:t>
                </a: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B5849E3-3260-4837-8072-0F5FB96E3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37301" y="358640"/>
                <a:ext cx="618012" cy="618012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6CE81B-E81C-4EC9-A475-3BBEDC0EF2DF}"/>
                </a:ext>
              </a:extLst>
            </p:cNvPr>
            <p:cNvSpPr/>
            <p:nvPr/>
          </p:nvSpPr>
          <p:spPr>
            <a:xfrm>
              <a:off x="7351230" y="2119910"/>
              <a:ext cx="1968360" cy="2389942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1600">
                  <a:solidFill>
                    <a:schemeClr val="accent6"/>
                  </a:solidFill>
                </a:rPr>
                <a:t>Container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1E8402-FB71-4ED0-AD91-6327EB831988}"/>
                </a:ext>
              </a:extLst>
            </p:cNvPr>
            <p:cNvGrpSpPr/>
            <p:nvPr/>
          </p:nvGrpSpPr>
          <p:grpSpPr>
            <a:xfrm>
              <a:off x="7423119" y="2343159"/>
              <a:ext cx="1822644" cy="1202291"/>
              <a:chOff x="4874592" y="297939"/>
              <a:chExt cx="2283491" cy="12782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FBA9D6-2066-43A6-B3D0-BBEADFE00579}"/>
                  </a:ext>
                </a:extLst>
              </p:cNvPr>
              <p:cNvSpPr/>
              <p:nvPr/>
            </p:nvSpPr>
            <p:spPr>
              <a:xfrm>
                <a:off x="4874592" y="1181793"/>
                <a:ext cx="2283491" cy="394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/>
                  <a:t>Libraries ( version 1.0)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942472-EA64-4E1E-A4C2-40432B15745B}"/>
                  </a:ext>
                </a:extLst>
              </p:cNvPr>
              <p:cNvSpPr/>
              <p:nvPr/>
            </p:nvSpPr>
            <p:spPr>
              <a:xfrm>
                <a:off x="4874592" y="297939"/>
                <a:ext cx="2283490" cy="78491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/>
                  <a:t>Application</a:t>
                </a: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F2FA870-4B79-48FA-87B4-7A17A1BF6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37301" y="358640"/>
                <a:ext cx="618012" cy="618012"/>
              </a:xfrm>
              <a:prstGeom prst="rect">
                <a:avLst/>
              </a:prstGeom>
            </p:spPr>
          </p:pic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FBC30E9-3F7E-4111-ACAD-F2926B6EC939}"/>
              </a:ext>
            </a:extLst>
          </p:cNvPr>
          <p:cNvSpPr txBox="1">
            <a:spLocks/>
          </p:cNvSpPr>
          <p:nvPr/>
        </p:nvSpPr>
        <p:spPr>
          <a:xfrm>
            <a:off x="776332" y="352456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Containers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256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36EC-9CC5-4F66-8554-87BFBAD6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need Containers?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A19A6-BCCD-47B1-8A5D-010B947CE1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8338" y="1101115"/>
            <a:ext cx="10385425" cy="403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And why we need them?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21469-054B-4B0A-98F7-BA32D4FA45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5427662" cy="4601946"/>
          </a:xfrm>
        </p:spPr>
        <p:txBody>
          <a:bodyPr anchor="t">
            <a:normAutofit/>
          </a:bodyPr>
          <a:lstStyle/>
          <a:p>
            <a:pPr marL="169545" indent="-169545"/>
            <a:r>
              <a:rPr lang="en-US" sz="2000">
                <a:solidFill>
                  <a:schemeClr val="tx1"/>
                </a:solidFill>
              </a:rPr>
              <a:t>Help organize</a:t>
            </a:r>
            <a:endParaRPr lang="en-US">
              <a:solidFill>
                <a:schemeClr val="tx1"/>
              </a:solidFill>
            </a:endParaRPr>
          </a:p>
          <a:p>
            <a:pPr marL="169545" indent="-169545"/>
            <a:r>
              <a:rPr lang="en-US" sz="2000">
                <a:solidFill>
                  <a:schemeClr val="tx1"/>
                </a:solidFill>
              </a:rPr>
              <a:t>Easy of transfer</a:t>
            </a:r>
            <a:endParaRPr lang="en-US" sz="2000">
              <a:solidFill>
                <a:schemeClr val="tx1"/>
              </a:solidFill>
              <a:cs typeface="Calibri Light"/>
            </a:endParaRPr>
          </a:p>
          <a:p>
            <a:pPr marL="169545" indent="-169545"/>
            <a:r>
              <a:rPr lang="en-US" sz="2000">
                <a:solidFill>
                  <a:schemeClr val="tx1"/>
                </a:solidFill>
              </a:rPr>
              <a:t>Don’t mix the content</a:t>
            </a:r>
            <a:endParaRPr lang="en-US" sz="2000">
              <a:solidFill>
                <a:schemeClr val="tx1"/>
              </a:solidFill>
              <a:cs typeface="Calibri Light"/>
            </a:endParaRPr>
          </a:p>
          <a:p>
            <a:pPr marL="169545" indent="-169545"/>
            <a:r>
              <a:rPr lang="en-US" sz="2000">
                <a:solidFill>
                  <a:schemeClr val="tx1"/>
                </a:solidFill>
              </a:rPr>
              <a:t>Save space and fit in anywhere</a:t>
            </a:r>
            <a:endParaRPr lang="en-US" sz="2000">
              <a:solidFill>
                <a:schemeClr val="tx1"/>
              </a:solidFill>
              <a:cs typeface="Calibri Light"/>
            </a:endParaRPr>
          </a:p>
        </p:txBody>
      </p:sp>
      <p:pic>
        <p:nvPicPr>
          <p:cNvPr id="6" name="Picture 5" descr="A picture containing cake, indoor, table, sitting&#10;&#10;Description automatically generated">
            <a:extLst>
              <a:ext uri="{FF2B5EF4-FFF2-40B4-BE49-F238E27FC236}">
                <a16:creationId xmlns:a16="http://schemas.microsoft.com/office/drawing/2014/main" id="{9C154B04-A66C-48DF-9E6F-C52A2498B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7" y="1166394"/>
            <a:ext cx="4918622" cy="47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CD09-7A59-40C9-A980-A1642C86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CA18C-0683-4466-BAD2-90FE96D78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545" y="1067029"/>
            <a:ext cx="10385425" cy="5311737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Q1 : Containers running on a single machine all share the same operating system kernel, so they start instantly and make more efficient use of RAM  </a:t>
            </a:r>
          </a:p>
          <a:p>
            <a:pPr marL="342900" indent="-342900">
              <a:buAutoNum type="alphaUcPeriod"/>
            </a:pPr>
            <a:r>
              <a:rPr lang="en-IN"/>
              <a:t>True</a:t>
            </a:r>
          </a:p>
          <a:p>
            <a:pPr marL="342900" indent="-342900">
              <a:buAutoNum type="alphaUcPeriod"/>
            </a:pPr>
            <a:r>
              <a:rPr lang="en-IN"/>
              <a:t>False</a:t>
            </a: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75000"/>
                  </a:schemeClr>
                </a:solidFill>
              </a:rPr>
              <a:t>Correct Ans : TRUE</a:t>
            </a:r>
          </a:p>
          <a:p>
            <a:pPr marL="0" indent="0">
              <a:buNone/>
            </a:pPr>
            <a:r>
              <a:rPr lang="en-IN"/>
              <a:t>Q2: Virtual Machines,   </a:t>
            </a:r>
          </a:p>
          <a:p>
            <a:pPr marL="0" indent="0">
              <a:buNone/>
            </a:pPr>
            <a:r>
              <a:rPr lang="en-IN"/>
              <a:t>Each virtual machine includes the application, the necessary binaries and libraries, and an entire guest operating system - All of which may be tens of GBs in size.</a:t>
            </a:r>
          </a:p>
          <a:p>
            <a:pPr marL="342900" indent="-342900">
              <a:buAutoNum type="alphaUcPeriod"/>
            </a:pPr>
            <a:r>
              <a:rPr lang="en-IN"/>
              <a:t>True</a:t>
            </a:r>
          </a:p>
          <a:p>
            <a:pPr marL="342900" indent="-342900">
              <a:buAutoNum type="alphaUcPeriod"/>
            </a:pPr>
            <a:r>
              <a:rPr lang="en-IN"/>
              <a:t> False</a:t>
            </a: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75000"/>
                  </a:schemeClr>
                </a:solidFill>
              </a:rPr>
              <a:t>Correct Ans : TRUE</a:t>
            </a:r>
            <a:endParaRPr lang="en-IN"/>
          </a:p>
          <a:p>
            <a:pPr marL="0" indent="0">
              <a:buNone/>
            </a:pPr>
            <a:r>
              <a:rPr lang="en-IN"/>
              <a:t>Q3: Containers include the application and all of its dependencies, but does not share the kernel with other containers</a:t>
            </a:r>
          </a:p>
          <a:p>
            <a:pPr marL="342900" indent="-342900">
              <a:buAutoNum type="alphaUcPeriod"/>
            </a:pPr>
            <a:r>
              <a:rPr lang="en-IN"/>
              <a:t>True</a:t>
            </a:r>
          </a:p>
          <a:p>
            <a:pPr marL="342900" indent="-342900">
              <a:buAutoNum type="alphaUcPeriod"/>
            </a:pPr>
            <a:r>
              <a:rPr lang="en-IN"/>
              <a:t> False</a:t>
            </a: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75000"/>
                  </a:schemeClr>
                </a:solidFill>
              </a:rPr>
              <a:t>Correct Ans: FALSE</a:t>
            </a:r>
          </a:p>
        </p:txBody>
      </p:sp>
    </p:spTree>
    <p:extLst>
      <p:ext uri="{BB962C8B-B14F-4D97-AF65-F5344CB8AC3E}">
        <p14:creationId xmlns:p14="http://schemas.microsoft.com/office/powerpoint/2010/main" val="2907505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2D4D-0843-46FA-8BA9-CBD96469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E241A-B0F7-4932-B949-B550C89512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4" y="1383228"/>
            <a:ext cx="10385425" cy="4305300"/>
          </a:xfrm>
        </p:spPr>
        <p:txBody>
          <a:bodyPr anchor="t"/>
          <a:lstStyle/>
          <a:p>
            <a:pPr marL="0" indent="0">
              <a:buNone/>
            </a:pPr>
            <a:r>
              <a:rPr lang="en-IN"/>
              <a:t>Q4: Virtual Machines run on top of?</a:t>
            </a:r>
          </a:p>
          <a:p>
            <a:pPr marL="342900" indent="-342900">
              <a:buAutoNum type="alphaUcPeriod"/>
            </a:pPr>
            <a:r>
              <a:rPr lang="en-IN"/>
              <a:t>Kernel</a:t>
            </a:r>
            <a:endParaRPr lang="en-IN"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/>
              <a:t>OS </a:t>
            </a:r>
            <a:endParaRPr lang="en-IN"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/>
              <a:t>Hypervisor</a:t>
            </a:r>
            <a:endParaRPr lang="en-IN">
              <a:cs typeface="Calibri Light"/>
            </a:endParaRP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75000"/>
                  </a:schemeClr>
                </a:solidFill>
              </a:rPr>
              <a:t>Correct Ans: Hypervisor</a:t>
            </a:r>
            <a:endParaRPr lang="en-IN" b="1">
              <a:solidFill>
                <a:schemeClr val="accent3">
                  <a:lumMod val="75000"/>
                </a:schemeClr>
              </a:solidFill>
              <a:cs typeface="Calibri Light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/>
              <a:t>Q5: Containers run on top of?</a:t>
            </a:r>
            <a:endParaRPr lang="en-IN"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/>
              <a:t>Docker Engine</a:t>
            </a:r>
            <a:endParaRPr lang="en-IN"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/>
              <a:t>Hypervisor</a:t>
            </a:r>
            <a:endParaRPr lang="en-IN"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/>
              <a:t>Kernel</a:t>
            </a:r>
            <a:endParaRPr lang="en-IN">
              <a:cs typeface="Calibri Light"/>
            </a:endParaRP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75000"/>
                  </a:schemeClr>
                </a:solidFill>
              </a:rPr>
              <a:t>Correct Ans: Docker Engine</a:t>
            </a:r>
            <a:endParaRPr lang="en-IN" b="1">
              <a:solidFill>
                <a:schemeClr val="accent3">
                  <a:lumMod val="7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3848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6A6D-F9F1-43C4-80C9-C7A4A249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92129-4AC3-409E-BAFB-873ECC8F7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253" y="1425372"/>
            <a:ext cx="5194769" cy="3633047"/>
          </a:xfrm>
        </p:spPr>
        <p:txBody>
          <a:bodyPr/>
          <a:lstStyle/>
          <a:p>
            <a:pPr marL="305435" indent="-305435"/>
            <a:r>
              <a:rPr lang="en-US">
                <a:solidFill>
                  <a:schemeClr val="accent6">
                    <a:lumMod val="90000"/>
                    <a:lumOff val="10000"/>
                  </a:schemeClr>
                </a:solidFill>
              </a:rPr>
              <a:t>Runtime for containers</a:t>
            </a:r>
          </a:p>
          <a:p>
            <a:pPr marL="305435" indent="-305435"/>
            <a:r>
              <a:rPr lang="en-US">
                <a:solidFill>
                  <a:schemeClr val="accent6">
                    <a:lumMod val="90000"/>
                    <a:lumOff val="10000"/>
                  </a:schemeClr>
                </a:solidFill>
              </a:rPr>
              <a:t>Open Source Container Runtime</a:t>
            </a:r>
          </a:p>
          <a:p>
            <a:pPr marL="305435" indent="-305435"/>
            <a:r>
              <a:rPr lang="en-US">
                <a:solidFill>
                  <a:schemeClr val="accent6">
                    <a:lumMod val="90000"/>
                    <a:lumOff val="10000"/>
                  </a:schemeClr>
                </a:solidFill>
              </a:rPr>
              <a:t>Cross Platform</a:t>
            </a:r>
          </a:p>
          <a:p>
            <a:pPr marL="305435" indent="-305435"/>
            <a:r>
              <a:rPr lang="en-US">
                <a:solidFill>
                  <a:schemeClr val="accent6">
                    <a:lumMod val="90000"/>
                    <a:lumOff val="10000"/>
                  </a:schemeClr>
                </a:solidFill>
              </a:rPr>
              <a:t> Rich community</a:t>
            </a:r>
            <a:endParaRPr lang="en-IN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D8F683-75DE-4734-8C98-4716E49CA181}"/>
              </a:ext>
            </a:extLst>
          </p:cNvPr>
          <p:cNvSpPr txBox="1">
            <a:spLocks/>
          </p:cNvSpPr>
          <p:nvPr/>
        </p:nvSpPr>
        <p:spPr>
          <a:xfrm>
            <a:off x="606975" y="140127"/>
            <a:ext cx="11029616" cy="842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accent6"/>
                </a:solidFill>
              </a:rPr>
              <a:t>What is DOCKER</a:t>
            </a:r>
          </a:p>
        </p:txBody>
      </p:sp>
      <p:pic>
        <p:nvPicPr>
          <p:cNvPr id="4" name="Picture 5" descr="A picture containing photo, woman, man, smiling&#10;&#10;Description generated with very high confidence">
            <a:extLst>
              <a:ext uri="{FF2B5EF4-FFF2-40B4-BE49-F238E27FC236}">
                <a16:creationId xmlns:a16="http://schemas.microsoft.com/office/drawing/2014/main" id="{988EE515-4B99-4CD3-AC71-E0E4E7E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780" y="677040"/>
            <a:ext cx="5509363" cy="55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6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4C92-276A-4247-9330-A8CE6F25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all can docker do?</a:t>
            </a:r>
          </a:p>
        </p:txBody>
      </p:sp>
      <p:pic>
        <p:nvPicPr>
          <p:cNvPr id="13" name="Picture Placeholder 12" descr="A picture containing different, bottle&#10;&#10;Description automatically generated">
            <a:extLst>
              <a:ext uri="{FF2B5EF4-FFF2-40B4-BE49-F238E27FC236}">
                <a16:creationId xmlns:a16="http://schemas.microsoft.com/office/drawing/2014/main" id="{0EC346FE-1B0D-488F-9BD3-A45D60BDA4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6175" l="9455" r="89455">
                        <a14:foregroundMark x1="49455" y1="11475" x2="49455" y2="11475"/>
                        <a14:foregroundMark x1="55273" y1="10929" x2="55273" y2="10929"/>
                        <a14:foregroundMark x1="49455" y1="5464" x2="49455" y2="5464"/>
                        <a14:foregroundMark x1="45091" y1="4918" x2="45091" y2="4918"/>
                        <a14:foregroundMark x1="38182" y1="89617" x2="38182" y2="89617"/>
                        <a14:foregroundMark x1="42545" y1="96175" x2="42545" y2="96175"/>
                        <a14:foregroundMark x1="33091" y1="63934" x2="33091" y2="6393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6" b="1786"/>
          <a:stretch>
            <a:fillRect/>
          </a:stretch>
        </p:blipFill>
        <p:spPr/>
      </p:pic>
      <p:pic>
        <p:nvPicPr>
          <p:cNvPr id="15" name="Picture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F3A74E-1002-449E-868D-5C5A3AA169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r="13304"/>
          <a:stretch>
            <a:fillRect/>
          </a:stretch>
        </p:blipFill>
        <p:spPr>
          <a:xfrm>
            <a:off x="4057051" y="1548657"/>
            <a:ext cx="4067776" cy="260985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EDC737-BBCF-4D28-B6A7-C3F2BD2458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2863" y="4319117"/>
            <a:ext cx="3618615" cy="461665"/>
          </a:xfrm>
        </p:spPr>
        <p:txBody>
          <a:bodyPr/>
          <a:lstStyle/>
          <a:p>
            <a:r>
              <a:rPr lang="en-IN"/>
              <a:t>Run a database server?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C98480-8B14-4F65-AE12-B78E6E9E93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4791" y="4290988"/>
            <a:ext cx="3618615" cy="461665"/>
          </a:xfrm>
        </p:spPr>
        <p:txBody>
          <a:bodyPr/>
          <a:lstStyle/>
          <a:p>
            <a:r>
              <a:rPr lang="en-IN"/>
              <a:t>Provide API stub server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E89856-8105-4EEB-A605-B1C13FD9F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27210" y="4315676"/>
            <a:ext cx="4420157" cy="573077"/>
          </a:xfrm>
        </p:spPr>
        <p:txBody>
          <a:bodyPr/>
          <a:lstStyle/>
          <a:p>
            <a:r>
              <a:rPr lang="en-IN"/>
              <a:t>Run web application in </a:t>
            </a:r>
            <a:r>
              <a:rPr lang="en-IN" err="1"/>
              <a:t>nodejs</a:t>
            </a:r>
            <a:r>
              <a:rPr lang="en-IN"/>
              <a:t>?</a:t>
            </a:r>
          </a:p>
        </p:txBody>
      </p:sp>
      <p:pic>
        <p:nvPicPr>
          <p:cNvPr id="23" name="Picture Placeholder 22" descr="A close up of a logo&#10;&#10;Description automatically generated">
            <a:extLst>
              <a:ext uri="{FF2B5EF4-FFF2-40B4-BE49-F238E27FC236}">
                <a16:creationId xmlns:a16="http://schemas.microsoft.com/office/drawing/2014/main" id="{097ABE97-76E0-4FC5-B2B2-1575372F49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576"/>
          <a:stretch>
            <a:fillRect/>
          </a:stretch>
        </p:blipFill>
        <p:spPr/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2EBA13-6052-4A2B-B30F-26F29CA85083}"/>
              </a:ext>
            </a:extLst>
          </p:cNvPr>
          <p:cNvSpPr/>
          <p:nvPr/>
        </p:nvSpPr>
        <p:spPr>
          <a:xfrm>
            <a:off x="1168401" y="5389047"/>
            <a:ext cx="10493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medium-content-serif-font"/>
              </a:rPr>
              <a:t>It’s not about your app</a:t>
            </a:r>
            <a:r>
              <a:rPr lang="en-US" sz="2400">
                <a:latin typeface="medium-content-serif-font"/>
              </a:rPr>
              <a:t>. It’s not about what is inside your app to a large extent. </a:t>
            </a:r>
          </a:p>
          <a:p>
            <a:r>
              <a:rPr lang="en-US" sz="2400">
                <a:latin typeface="medium-content-serif-font"/>
              </a:rPr>
              <a:t>Its about </a:t>
            </a:r>
            <a:r>
              <a:rPr lang="en-US" sz="2400" b="1">
                <a:latin typeface="medium-content-serif-font"/>
              </a:rPr>
              <a:t>packaging, shipping and delivering your app</a:t>
            </a:r>
            <a:r>
              <a:rPr lang="en-US" sz="2400">
                <a:latin typeface="medium-content-serif-font"/>
              </a:rPr>
              <a:t> in a standard way.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866570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FB3B-67D5-4D38-8743-5B24054E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SIMPLE IT 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81F01-78F1-42D7-B2B7-3ADC7D5DBC93}"/>
              </a:ext>
            </a:extLst>
          </p:cNvPr>
          <p:cNvSpPr/>
          <p:nvPr/>
        </p:nvSpPr>
        <p:spPr>
          <a:xfrm>
            <a:off x="1178560" y="2124915"/>
            <a:ext cx="8219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medium-content-serif-font"/>
              </a:rPr>
              <a:t>Docker makes this dead simple. Just a command and it will run </a:t>
            </a:r>
          </a:p>
          <a:p>
            <a:endParaRPr lang="en-US">
              <a:latin typeface="medium-content-serif-font"/>
            </a:endParaRPr>
          </a:p>
          <a:p>
            <a:r>
              <a:rPr lang="en-US">
                <a:latin typeface="medium-content-serif-font"/>
              </a:rPr>
              <a:t> docker run -d -p 1234:8080 </a:t>
            </a:r>
            <a:r>
              <a:rPr lang="en-US" err="1">
                <a:latin typeface="medium-content-serif-font"/>
              </a:rPr>
              <a:t>aarzootrehan</a:t>
            </a:r>
            <a:r>
              <a:rPr lang="en-US">
                <a:latin typeface="medium-content-serif-font"/>
              </a:rPr>
              <a:t>/docker-web-app</a:t>
            </a:r>
          </a:p>
          <a:p>
            <a:endParaRPr lang="en-US">
              <a:latin typeface="medium-content-serif-font"/>
            </a:endParaRP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957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0318-4242-4E53-9865-EC83A86E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C464-2330-4218-BE42-0ED7064D3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0678F-40BC-4691-8C9F-2EEE8A05E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/>
              <a:t>Distributed applications (distributed apps) are applications or software that runs on multiple computers within a network at the same time and can be stored on servers or with cloud computing. </a:t>
            </a:r>
          </a:p>
          <a:p>
            <a:r>
              <a:rPr lang="en-US" sz="3600" dirty="0"/>
              <a:t>Microservices are one example of Distributed applications.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308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0" y="1388126"/>
            <a:ext cx="9144000" cy="4700535"/>
            <a:chOff x="0" y="1575415"/>
            <a:chExt cx="9144000" cy="4700535"/>
          </a:xfrm>
        </p:grpSpPr>
        <p:grpSp>
          <p:nvGrpSpPr>
            <p:cNvPr id="16" name="Group 15"/>
            <p:cNvGrpSpPr/>
            <p:nvPr/>
          </p:nvGrpSpPr>
          <p:grpSpPr>
            <a:xfrm>
              <a:off x="0" y="1575415"/>
              <a:ext cx="9144000" cy="1112704"/>
              <a:chOff x="0" y="903383"/>
              <a:chExt cx="9144000" cy="111270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925417"/>
                <a:ext cx="9144000" cy="107965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903383"/>
                <a:ext cx="837282" cy="11127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600">
                    <a:solidFill>
                      <a:srgbClr val="FFE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IN" sz="9600">
                  <a:solidFill>
                    <a:srgbClr val="FFE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1646" y="1012419"/>
                <a:ext cx="7868798" cy="96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16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  <a:p>
                <a:pPr>
                  <a:spcAft>
                    <a:spcPts val="600"/>
                  </a:spcAft>
                </a:pPr>
                <a:br>
                  <a:rPr lang="en-US" sz="14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4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Docker image is a file, comprised of multiple layers, used to execute code in a Docker container</a:t>
                </a:r>
                <a:endParaRPr lang="en-IN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0" y="2771359"/>
              <a:ext cx="9144000" cy="1112704"/>
              <a:chOff x="0" y="2242545"/>
              <a:chExt cx="9144000" cy="111270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0" y="2242545"/>
                <a:ext cx="9144000" cy="1079653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37282" y="2242545"/>
                <a:ext cx="837282" cy="11127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600">
                    <a:solidFill>
                      <a:srgbClr val="FFE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IN" sz="9600">
                  <a:solidFill>
                    <a:srgbClr val="FFE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776473" y="2330068"/>
                <a:ext cx="6937870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16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Container</a:t>
                </a:r>
              </a:p>
              <a:p>
                <a:pPr>
                  <a:spcAft>
                    <a:spcPts val="600"/>
                  </a:spcAft>
                </a:pPr>
                <a:endParaRPr lang="en-I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N" sz="14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Running instance of an image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0" y="3967302"/>
              <a:ext cx="9144000" cy="1112704"/>
              <a:chOff x="0" y="3559673"/>
              <a:chExt cx="9144000" cy="111270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0" y="3559673"/>
                <a:ext cx="9144000" cy="107965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4564" y="3559673"/>
                <a:ext cx="837282" cy="11127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600">
                    <a:solidFill>
                      <a:srgbClr val="FFE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IN" sz="9600">
                  <a:solidFill>
                    <a:srgbClr val="FFE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15592" y="3635566"/>
                <a:ext cx="6223608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Registry</a:t>
                </a:r>
              </a:p>
              <a:p>
                <a:pPr>
                  <a:spcAft>
                    <a:spcPts val="600"/>
                  </a:spcAft>
                </a:pPr>
                <a:endParaRPr lang="en-IN" sz="16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N" sz="14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common place where all the images are kept. Similar to maven, </a:t>
                </a:r>
                <a:r>
                  <a:rPr lang="en-IN" sz="1400" b="1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endParaRPr lang="en-I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0" y="5163246"/>
              <a:ext cx="9144000" cy="1112704"/>
              <a:chOff x="0" y="4843749"/>
              <a:chExt cx="9144000" cy="111270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0" y="4876800"/>
                <a:ext cx="9144000" cy="1079653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1846" y="4843749"/>
                <a:ext cx="837282" cy="11127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600">
                    <a:solidFill>
                      <a:srgbClr val="FFE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IN" sz="9600">
                  <a:solidFill>
                    <a:srgbClr val="FFE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44612" y="4964017"/>
                <a:ext cx="5246951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1600" b="1">
                    <a:solidFill>
                      <a:schemeClr val="accent6">
                        <a:lumMod val="90000"/>
                        <a:lumOff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Daemon</a:t>
                </a:r>
              </a:p>
              <a:p>
                <a:pPr>
                  <a:spcAft>
                    <a:spcPts val="600"/>
                  </a:spcAft>
                </a:pPr>
                <a:endParaRPr lang="en-IN" sz="1600" b="1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N" sz="1400" b="1">
                    <a:solidFill>
                      <a:schemeClr val="accent6">
                        <a:lumMod val="90000"/>
                        <a:lumOff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server which runs in the background when docker runs</a:t>
                </a:r>
              </a:p>
            </p:txBody>
          </p: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common terminology</a:t>
            </a:r>
            <a:endParaRPr lang="en-US"/>
          </a:p>
        </p:txBody>
      </p:sp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18CD2D7A-D2A6-4FB2-9AEE-4146E351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162"/>
            <a:ext cx="1790319" cy="1275780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128638A7-F908-4F8D-9B99-C0EF085E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8" y="2626589"/>
            <a:ext cx="1033040" cy="1229317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E6068F5-7DB0-4B4F-A8BF-D1E9503A7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95751"/>
            <a:ext cx="1563704" cy="1208927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47E4B36B-6EA8-4B23-8AA4-D9EC10A47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7" y="5009008"/>
            <a:ext cx="1290659" cy="129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CEFEC7-0C4A-4D0D-A127-EA91CBA0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46" y="2971778"/>
            <a:ext cx="1718277" cy="727155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6A3BE8-0BCD-4406-BD98-404631B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15" y="2943954"/>
            <a:ext cx="1718277" cy="7271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3C32B2-9602-4F8C-9B20-AD326A9CA5F1}"/>
              </a:ext>
            </a:extLst>
          </p:cNvPr>
          <p:cNvGrpSpPr/>
          <p:nvPr/>
        </p:nvGrpSpPr>
        <p:grpSpPr>
          <a:xfrm>
            <a:off x="4631893" y="5522762"/>
            <a:ext cx="3442651" cy="1180616"/>
            <a:chOff x="4631893" y="5522762"/>
            <a:chExt cx="3442651" cy="11806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C8F2A7-2CB4-4FB7-968D-43331F1933A1}"/>
                </a:ext>
              </a:extLst>
            </p:cNvPr>
            <p:cNvSpPr/>
            <p:nvPr/>
          </p:nvSpPr>
          <p:spPr>
            <a:xfrm>
              <a:off x="4631893" y="5522762"/>
              <a:ext cx="3442651" cy="118061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solidFill>
                    <a:schemeClr val="bg1"/>
                  </a:solidFill>
                </a:rPr>
                <a:t>Docker Host local image store</a:t>
              </a:r>
              <a:endParaRPr lang="en-IN" sz="1600"/>
            </a:p>
            <a:p>
              <a:pPr algn="ctr"/>
              <a:r>
                <a:rPr lang="en-IN" sz="1600">
                  <a:solidFill>
                    <a:schemeClr val="bg1"/>
                  </a:solidFill>
                </a:rPr>
                <a:t>	</a:t>
              </a:r>
            </a:p>
            <a:p>
              <a:pPr algn="ctr"/>
              <a:r>
                <a:rPr lang="en-IN" sz="1600">
                  <a:solidFill>
                    <a:schemeClr val="bg1"/>
                  </a:solidFill>
                </a:rPr>
                <a:t>Hello world</a:t>
              </a:r>
            </a:p>
            <a:p>
              <a:pPr algn="ctr"/>
              <a:endParaRPr lang="en-IN" sz="1600"/>
            </a:p>
          </p:txBody>
        </p:sp>
        <p:pic>
          <p:nvPicPr>
            <p:cNvPr id="11" name="Picture 10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481AC8FB-DFCC-4F22-A16E-94CD9044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79039" y="6037968"/>
              <a:ext cx="1331860" cy="627237"/>
            </a:xfrm>
            <a:prstGeom prst="rect">
              <a:avLst/>
            </a:prstGeom>
          </p:spPr>
        </p:pic>
      </p:grpSp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49C837F4-D5D1-4709-BB24-3FEF7C310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28" y="61237"/>
            <a:ext cx="2416608" cy="1827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6F93B0-5723-4864-9438-B8D20C157B81}"/>
              </a:ext>
            </a:extLst>
          </p:cNvPr>
          <p:cNvSpPr txBox="1"/>
          <p:nvPr/>
        </p:nvSpPr>
        <p:spPr>
          <a:xfrm>
            <a:off x="4655059" y="3689714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6"/>
                </a:solidFill>
              </a:rPr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A278F2-D667-424F-9E32-38F79783EEE7}"/>
              </a:ext>
            </a:extLst>
          </p:cNvPr>
          <p:cNvSpPr txBox="1"/>
          <p:nvPr/>
        </p:nvSpPr>
        <p:spPr>
          <a:xfrm>
            <a:off x="7030805" y="3689714"/>
            <a:ext cx="130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6"/>
                </a:solidFill>
              </a:rPr>
              <a:t>Daemon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685B39-BBBD-4948-A0EA-1C4FCAB09AAA}"/>
              </a:ext>
            </a:extLst>
          </p:cNvPr>
          <p:cNvSpPr/>
          <p:nvPr/>
        </p:nvSpPr>
        <p:spPr>
          <a:xfrm>
            <a:off x="5819083" y="3241160"/>
            <a:ext cx="1068272" cy="22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FB8451-A2F0-4B83-A972-A3CFB65C265B}"/>
              </a:ext>
            </a:extLst>
          </p:cNvPr>
          <p:cNvSpPr txBox="1"/>
          <p:nvPr/>
        </p:nvSpPr>
        <p:spPr>
          <a:xfrm>
            <a:off x="5866599" y="2959688"/>
            <a:ext cx="106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accent6"/>
                </a:solidFill>
              </a:rPr>
              <a:t>API CALL</a:t>
            </a:r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29281F55-7F04-49DD-A45D-9B2E917AC623}"/>
              </a:ext>
            </a:extLst>
          </p:cNvPr>
          <p:cNvSpPr/>
          <p:nvPr/>
        </p:nvSpPr>
        <p:spPr>
          <a:xfrm rot="644954">
            <a:off x="8575209" y="1270767"/>
            <a:ext cx="1668484" cy="1573693"/>
          </a:xfrm>
          <a:prstGeom prst="cloudCallout">
            <a:avLst>
              <a:gd name="adj1" fmla="val -57850"/>
              <a:gd name="adj2" fmla="val 88598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Do I have hello world image?</a:t>
            </a:r>
          </a:p>
        </p:txBody>
      </p:sp>
      <p:sp>
        <p:nvSpPr>
          <p:cNvPr id="27" name="Flowchart: Sequential Access Storage 26">
            <a:extLst>
              <a:ext uri="{FF2B5EF4-FFF2-40B4-BE49-F238E27FC236}">
                <a16:creationId xmlns:a16="http://schemas.microsoft.com/office/drawing/2014/main" id="{17796B7C-09CE-4075-B3B2-1631231F46D1}"/>
              </a:ext>
            </a:extLst>
          </p:cNvPr>
          <p:cNvSpPr/>
          <p:nvPr/>
        </p:nvSpPr>
        <p:spPr>
          <a:xfrm>
            <a:off x="1918175" y="2091396"/>
            <a:ext cx="2416608" cy="1263621"/>
          </a:xfrm>
          <a:prstGeom prst="flowChartMagneticTap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$docker run hello world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FE3B5D95-3554-4A62-A33A-79E593DA7DCA}"/>
              </a:ext>
            </a:extLst>
          </p:cNvPr>
          <p:cNvSpPr/>
          <p:nvPr/>
        </p:nvSpPr>
        <p:spPr>
          <a:xfrm rot="19459109">
            <a:off x="6996232" y="1714911"/>
            <a:ext cx="326023" cy="1298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D0344-1208-4516-9176-2929862CB889}"/>
              </a:ext>
            </a:extLst>
          </p:cNvPr>
          <p:cNvSpPr txBox="1"/>
          <p:nvPr/>
        </p:nvSpPr>
        <p:spPr>
          <a:xfrm rot="3296264">
            <a:off x="6581450" y="2210098"/>
            <a:ext cx="174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accent6"/>
                </a:solidFill>
              </a:rPr>
              <a:t>Pull: “hello-world”</a:t>
            </a:r>
          </a:p>
        </p:txBody>
      </p:sp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99D2A490-EC0C-43FC-A932-A8344FC81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92" y="4178722"/>
            <a:ext cx="1790319" cy="1275780"/>
          </a:xfrm>
          <a:prstGeom prst="rect">
            <a:avLst/>
          </a:prstGeom>
        </p:spPr>
      </p:pic>
      <p:pic>
        <p:nvPicPr>
          <p:cNvPr id="33" name="Picture 32" descr="Several tall buildings in a city&#10;&#10;Description automatically generated">
            <a:extLst>
              <a:ext uri="{FF2B5EF4-FFF2-40B4-BE49-F238E27FC236}">
                <a16:creationId xmlns:a16="http://schemas.microsoft.com/office/drawing/2014/main" id="{C917A5AF-7B7F-47AE-AC36-CC4A87C7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3" y="245766"/>
            <a:ext cx="2277220" cy="1495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367600BE-DD10-4D32-B965-B426BB425D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83" y="4015025"/>
            <a:ext cx="3317022" cy="1507737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AEC20276-FDBA-4D07-90E0-AB5C671AA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91" y="4210305"/>
            <a:ext cx="1790319" cy="127578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64E06484-E8A5-45E4-8173-C8571021B319}"/>
              </a:ext>
            </a:extLst>
          </p:cNvPr>
          <p:cNvSpPr/>
          <p:nvPr/>
        </p:nvSpPr>
        <p:spPr>
          <a:xfrm rot="19360223">
            <a:off x="6691431" y="1870700"/>
            <a:ext cx="299306" cy="12071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9E26A-B15D-42A6-8B17-66EB1BDF0D12}"/>
              </a:ext>
            </a:extLst>
          </p:cNvPr>
          <p:cNvSpPr txBox="1"/>
          <p:nvPr/>
        </p:nvSpPr>
        <p:spPr>
          <a:xfrm>
            <a:off x="716096" y="408962"/>
            <a:ext cx="213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4040453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B9708-3D0E-43B0-B8AD-96B66C8CB4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09" y="152175"/>
            <a:ext cx="5008163" cy="749300"/>
          </a:xfrm>
        </p:spPr>
        <p:txBody>
          <a:bodyPr/>
          <a:lstStyle/>
          <a:p>
            <a:r>
              <a:rPr lang="en-IN"/>
              <a:t>Use cases of docker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CB115-9FFF-4BA9-AC31-1A653587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69" y="1084457"/>
            <a:ext cx="6687879" cy="49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4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C5F8-0F75-43FF-96A6-9054B5D5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6" y="5881798"/>
            <a:ext cx="11277600" cy="849528"/>
          </a:xfrm>
        </p:spPr>
        <p:txBody>
          <a:bodyPr/>
          <a:lstStyle/>
          <a:p>
            <a:r>
              <a:rPr lang="en-US" sz="2800">
                <a:solidFill>
                  <a:schemeClr val="accent6"/>
                </a:solidFill>
              </a:rPr>
              <a:t>Avoiding “It works on my machine” syndrome</a:t>
            </a:r>
            <a:br>
              <a:rPr lang="en-US" sz="2800">
                <a:solidFill>
                  <a:schemeClr val="accent6"/>
                </a:solidFill>
              </a:rPr>
            </a:br>
            <a:endParaRPr lang="en-IN">
              <a:solidFill>
                <a:schemeClr val="accent6"/>
              </a:solidFill>
            </a:endParaRPr>
          </a:p>
        </p:txBody>
      </p:sp>
      <p:pic>
        <p:nvPicPr>
          <p:cNvPr id="4" name="Picture 3" descr="A picture containing person, outdoor, road, girl&#10;&#10;Description automatically generated">
            <a:extLst>
              <a:ext uri="{FF2B5EF4-FFF2-40B4-BE49-F238E27FC236}">
                <a16:creationId xmlns:a16="http://schemas.microsoft.com/office/drawing/2014/main" id="{059ADD79-B19D-42FE-81FC-AEA06288E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07" y="251202"/>
            <a:ext cx="7251198" cy="54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23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5956-BBC0-4209-BC68-B9B81BB5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/>
          <a:p>
            <a:r>
              <a:rPr lang="en-IN" b="1"/>
              <a:t>Code Pipeline Management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352E22-DE7A-4574-9A6A-50D31E4F0A0A}"/>
              </a:ext>
            </a:extLst>
          </p:cNvPr>
          <p:cNvSpPr/>
          <p:nvPr/>
        </p:nvSpPr>
        <p:spPr>
          <a:xfrm>
            <a:off x="571499" y="1625734"/>
            <a:ext cx="10629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medium-content-serif-font"/>
              </a:rPr>
              <a:t>Docker provides a consistent environment for the application from dev through production, easing the code development and deployment pipeline.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65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4D49-7195-418F-AB33-2F0FECE6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/>
          <a:p>
            <a:r>
              <a:rPr lang="en-IN" b="1"/>
              <a:t>App Isolation</a:t>
            </a:r>
            <a:endParaRPr lang="en-IN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744070D-E677-49AE-8D16-437A1DFF1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06" y="1327096"/>
            <a:ext cx="9551987" cy="42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4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5D92-CF65-4847-A36D-761B89D3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/>
          <a:p>
            <a:r>
              <a:rPr lang="en-IN" b="1"/>
              <a:t>Rapid Deployment</a:t>
            </a:r>
            <a:endParaRPr lang="en-IN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197D8EC-6061-4412-B619-1EE4ED2E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89" y="1364480"/>
            <a:ext cx="6422951" cy="41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30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BAF7-A26B-4185-B218-6F675515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73" y="363771"/>
            <a:ext cx="3810000" cy="639529"/>
          </a:xfrm>
        </p:spPr>
        <p:txBody>
          <a:bodyPr/>
          <a:lstStyle/>
          <a:p>
            <a:r>
              <a:rPr lang="en-IN"/>
              <a:t>Made for Microservices</a:t>
            </a:r>
          </a:p>
        </p:txBody>
      </p:sp>
      <p:pic>
        <p:nvPicPr>
          <p:cNvPr id="5" name="Picture Placeholder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27EABF7-677C-428F-884B-23E791150E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b="13231"/>
          <a:stretch>
            <a:fillRect/>
          </a:stretch>
        </p:blipFill>
        <p:spPr/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24AA1D4-AE85-4157-A1FD-76C5739C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003300"/>
            <a:ext cx="7761878" cy="51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CD09-7A59-40C9-A980-A1642C86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CA18C-0683-4466-BAD2-90FE96D78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545" y="1087570"/>
            <a:ext cx="10385425" cy="5311737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 Q1: Running instance of an image is  called?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Hypervisor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Container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 Registry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Daemon</a:t>
            </a: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Container</a:t>
            </a:r>
          </a:p>
          <a:p>
            <a:pPr marL="0" indent="0">
              <a:buNone/>
            </a:pPr>
            <a:endParaRPr lang="en-IN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chemeClr val="accent6"/>
                </a:solidFill>
              </a:rPr>
              <a:t>Q2: New images are pulled from ?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Containers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 Registry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 Hypervisor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/>
                </a:solidFill>
              </a:rPr>
              <a:t>OS</a:t>
            </a: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Registry</a:t>
            </a:r>
          </a:p>
        </p:txBody>
      </p:sp>
    </p:spTree>
    <p:extLst>
      <p:ext uri="{BB962C8B-B14F-4D97-AF65-F5344CB8AC3E}">
        <p14:creationId xmlns:p14="http://schemas.microsoft.com/office/powerpoint/2010/main" val="876758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CD09-7A59-40C9-A980-A1642C86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CA18C-0683-4466-BAD2-90FE96D78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545" y="1067029"/>
            <a:ext cx="10385425" cy="5311737"/>
          </a:xfrm>
        </p:spPr>
        <p:txBody>
          <a:bodyPr anchor="t"/>
          <a:lstStyle/>
          <a:p>
            <a:pPr marL="0" indent="0">
              <a:buNone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Q3 : Docker is ?</a:t>
            </a: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A Layer on top of OS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Similar to virtual machine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Another name for containers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 Runtime environment for containers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Runtime environment for containers</a:t>
            </a:r>
            <a:endParaRPr lang="en-IN" b="1">
              <a:solidFill>
                <a:schemeClr val="accent3">
                  <a:lumMod val="50000"/>
                </a:schemeClr>
              </a:solidFill>
              <a:cs typeface="Calibri Light"/>
            </a:endParaRPr>
          </a:p>
          <a:p>
            <a:pPr marL="0" indent="0">
              <a:buNone/>
            </a:pPr>
            <a:endParaRPr lang="en-IN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Q4:  _______________ is composed of “layers”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Containers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Docker Engine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 Images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342900" indent="-342900">
              <a:buAutoNum type="alphaUcPeriod"/>
            </a:pPr>
            <a:r>
              <a:rPr lang="en-IN">
                <a:solidFill>
                  <a:schemeClr val="accent6">
                    <a:lumMod val="75000"/>
                    <a:lumOff val="25000"/>
                  </a:schemeClr>
                </a:solidFill>
              </a:rPr>
              <a:t> Registry</a:t>
            </a:r>
            <a:endParaRPr lang="en-IN">
              <a:solidFill>
                <a:schemeClr val="accent6">
                  <a:lumMod val="75000"/>
                  <a:lumOff val="25000"/>
                </a:schemeClr>
              </a:solidFill>
              <a:cs typeface="Calibri Light"/>
            </a:endParaRPr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Images</a:t>
            </a:r>
            <a:endParaRPr lang="en-IN" b="1">
              <a:solidFill>
                <a:schemeClr val="accent3">
                  <a:lumMod val="5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7387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5BA9-963C-4EEB-BC5D-DA3ABC9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/>
          <a:p>
            <a:r>
              <a:rPr lang="en-US" dirty="0"/>
              <a:t>What we want to achieve with </a:t>
            </a:r>
            <a:r>
              <a:rPr lang="en-US"/>
              <a:t>microservices?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4D7C2-C482-42D1-B669-5EDC14665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8338" y="879132"/>
            <a:ext cx="10385425" cy="403225"/>
          </a:xfrm>
        </p:spPr>
        <p:txBody>
          <a:bodyPr/>
          <a:lstStyle/>
          <a:p>
            <a:r>
              <a:rPr lang="en-US"/>
              <a:t>Why a new architecture?</a:t>
            </a:r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1D199D-8122-4A04-AAF0-E6EA4A7C5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889785"/>
              </p:ext>
            </p:extLst>
          </p:nvPr>
        </p:nvGraphicFramePr>
        <p:xfrm>
          <a:off x="2409286" y="1470063"/>
          <a:ext cx="6903522" cy="46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075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accent1"/>
                </a:solidFill>
              </a:rPr>
              <a:t>Basic commands of docker</a:t>
            </a:r>
            <a:endParaRPr lang="en-US"/>
          </a:p>
        </p:txBody>
      </p:sp>
      <p:sp>
        <p:nvSpPr>
          <p:cNvPr id="5" name="Text Box 117"/>
          <p:cNvSpPr txBox="1">
            <a:spLocks noChangeArrowheads="1"/>
          </p:cNvSpPr>
          <p:nvPr/>
        </p:nvSpPr>
        <p:spPr bwMode="auto">
          <a:xfrm>
            <a:off x="5586782" y="3474363"/>
            <a:ext cx="913506" cy="39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18960" tIns="59481" rIns="118960" bIns="59481">
            <a:spAutoFit/>
          </a:bodyPr>
          <a:lstStyle/>
          <a:p>
            <a:pPr algn="ctr" defTabSz="1043004">
              <a:defRPr/>
            </a:pPr>
            <a:r>
              <a:rPr lang="en-US" b="1" kern="0">
                <a:solidFill>
                  <a:schemeClr val="accent6"/>
                </a:solidFill>
              </a:rPr>
              <a:t>Docker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50611" y="1501800"/>
            <a:ext cx="2090780" cy="1988839"/>
            <a:chOff x="3637136" y="1425600"/>
            <a:chExt cx="1986423" cy="2231587"/>
          </a:xfrm>
        </p:grpSpPr>
        <p:grpSp>
          <p:nvGrpSpPr>
            <p:cNvPr id="38" name="Group 37"/>
            <p:cNvGrpSpPr/>
            <p:nvPr/>
          </p:nvGrpSpPr>
          <p:grpSpPr>
            <a:xfrm>
              <a:off x="3637136" y="1425600"/>
              <a:ext cx="1986423" cy="1986421"/>
              <a:chOff x="3641479" y="1425600"/>
              <a:chExt cx="1878039" cy="1878039"/>
            </a:xfrm>
          </p:grpSpPr>
          <p:sp>
            <p:nvSpPr>
              <p:cNvPr id="40" name="Oval 3"/>
              <p:cNvSpPr/>
              <p:nvPr/>
            </p:nvSpPr>
            <p:spPr>
              <a:xfrm>
                <a:off x="3641479" y="1425600"/>
                <a:ext cx="1878039" cy="1878039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8"/>
              <p:cNvSpPr/>
              <p:nvPr/>
            </p:nvSpPr>
            <p:spPr>
              <a:xfrm>
                <a:off x="3779207" y="1563329"/>
                <a:ext cx="1602582" cy="16025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Isosceles Triangle 38"/>
            <p:cNvSpPr/>
            <p:nvPr/>
          </p:nvSpPr>
          <p:spPr>
            <a:xfrm rot="10800000">
              <a:off x="4274670" y="3266342"/>
              <a:ext cx="611654" cy="390845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5229342" y="1657030"/>
            <a:ext cx="1711209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Get the version of </a:t>
            </a: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Docker</a:t>
            </a: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endParaRPr lang="pt-BR" sz="1600" b="1" kern="0">
              <a:solidFill>
                <a:schemeClr val="accent6"/>
              </a:solidFill>
            </a:endParaRP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$ docker 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9572" y="1571991"/>
            <a:ext cx="1777989" cy="2110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b="1">
                <a:solidFill>
                  <a:schemeClr val="accent6"/>
                </a:solidFill>
              </a:rPr>
              <a:t>Docker version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123604" y="2926253"/>
            <a:ext cx="2348826" cy="1770342"/>
            <a:chOff x="5558165" y="2798916"/>
            <a:chExt cx="2231590" cy="1986421"/>
          </a:xfrm>
        </p:grpSpPr>
        <p:grpSp>
          <p:nvGrpSpPr>
            <p:cNvPr id="34" name="Group 33"/>
            <p:cNvGrpSpPr/>
            <p:nvPr/>
          </p:nvGrpSpPr>
          <p:grpSpPr>
            <a:xfrm>
              <a:off x="5803332" y="2798916"/>
              <a:ext cx="1986423" cy="1986421"/>
              <a:chOff x="5250282" y="2835579"/>
              <a:chExt cx="1878039" cy="1878039"/>
            </a:xfrm>
          </p:grpSpPr>
          <p:sp>
            <p:nvSpPr>
              <p:cNvPr id="36" name="Oval 6"/>
              <p:cNvSpPr/>
              <p:nvPr/>
            </p:nvSpPr>
            <p:spPr>
              <a:xfrm>
                <a:off x="5250282" y="2835579"/>
                <a:ext cx="1878039" cy="1878039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11"/>
              <p:cNvSpPr/>
              <p:nvPr/>
            </p:nvSpPr>
            <p:spPr>
              <a:xfrm>
                <a:off x="5388011" y="2973309"/>
                <a:ext cx="1602582" cy="16025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Isosceles Triangle 34"/>
            <p:cNvSpPr/>
            <p:nvPr/>
          </p:nvSpPr>
          <p:spPr>
            <a:xfrm rot="5400000" flipV="1">
              <a:off x="5447761" y="3579179"/>
              <a:ext cx="611654" cy="390845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3" name="Rectangle 110"/>
          <p:cNvSpPr>
            <a:spLocks noChangeArrowheads="1"/>
          </p:cNvSpPr>
          <p:nvPr/>
        </p:nvSpPr>
        <p:spPr bwMode="auto">
          <a:xfrm>
            <a:off x="7571435" y="3093401"/>
            <a:ext cx="1711209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To retrieve list of images</a:t>
            </a: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endParaRPr lang="pt-BR" sz="1600" b="1" kern="0">
              <a:solidFill>
                <a:schemeClr val="accent6"/>
              </a:solidFill>
            </a:endParaRP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$ docker images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50611" y="4132210"/>
            <a:ext cx="2090780" cy="1988841"/>
            <a:chOff x="3637136" y="3927064"/>
            <a:chExt cx="1986423" cy="2231589"/>
          </a:xfrm>
        </p:grpSpPr>
        <p:grpSp>
          <p:nvGrpSpPr>
            <p:cNvPr id="28" name="Group 27"/>
            <p:cNvGrpSpPr/>
            <p:nvPr/>
          </p:nvGrpSpPr>
          <p:grpSpPr>
            <a:xfrm>
              <a:off x="3637136" y="4172232"/>
              <a:ext cx="1986423" cy="1986421"/>
              <a:chOff x="3641479" y="4245561"/>
              <a:chExt cx="1878039" cy="1878039"/>
            </a:xfrm>
          </p:grpSpPr>
          <p:sp>
            <p:nvSpPr>
              <p:cNvPr id="30" name="Oval 4"/>
              <p:cNvSpPr/>
              <p:nvPr/>
            </p:nvSpPr>
            <p:spPr>
              <a:xfrm>
                <a:off x="3641479" y="4245561"/>
                <a:ext cx="1878039" cy="1878039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9"/>
              <p:cNvSpPr/>
              <p:nvPr/>
            </p:nvSpPr>
            <p:spPr>
              <a:xfrm>
                <a:off x="3779207" y="4383290"/>
                <a:ext cx="1602582" cy="1602580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Isosceles Triangle 28"/>
            <p:cNvSpPr/>
            <p:nvPr/>
          </p:nvSpPr>
          <p:spPr>
            <a:xfrm rot="10800000" flipV="1">
              <a:off x="4274670" y="3927064"/>
              <a:ext cx="611654" cy="390845"/>
            </a:xfrm>
            <a:prstGeom prst="triangle">
              <a:avLst/>
            </a:prstGeom>
            <a:solidFill>
              <a:schemeClr val="accent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5229342" y="4509613"/>
            <a:ext cx="1711209" cy="128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To retrieve the information of docker</a:t>
            </a: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endParaRPr lang="pt-BR" sz="1600" b="1" kern="0">
              <a:solidFill>
                <a:schemeClr val="accent6"/>
              </a:solidFill>
            </a:endParaRP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$docker info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19572" y="2926253"/>
            <a:ext cx="2348826" cy="1770342"/>
            <a:chOff x="1470940" y="2798916"/>
            <a:chExt cx="2231589" cy="1986421"/>
          </a:xfrm>
        </p:grpSpPr>
        <p:grpSp>
          <p:nvGrpSpPr>
            <p:cNvPr id="24" name="Group 23"/>
            <p:cNvGrpSpPr/>
            <p:nvPr/>
          </p:nvGrpSpPr>
          <p:grpSpPr>
            <a:xfrm>
              <a:off x="1470940" y="2798916"/>
              <a:ext cx="1986423" cy="1986421"/>
              <a:chOff x="2032676" y="2835581"/>
              <a:chExt cx="1878039" cy="1878039"/>
            </a:xfrm>
          </p:grpSpPr>
          <p:sp>
            <p:nvSpPr>
              <p:cNvPr id="26" name="Oval 5"/>
              <p:cNvSpPr/>
              <p:nvPr/>
            </p:nvSpPr>
            <p:spPr>
              <a:xfrm>
                <a:off x="2032676" y="2835581"/>
                <a:ext cx="1878039" cy="1878039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10"/>
              <p:cNvSpPr/>
              <p:nvPr/>
            </p:nvSpPr>
            <p:spPr>
              <a:xfrm>
                <a:off x="2170404" y="2973310"/>
                <a:ext cx="1602582" cy="160258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Isosceles Triangle 24"/>
            <p:cNvSpPr/>
            <p:nvPr/>
          </p:nvSpPr>
          <p:spPr>
            <a:xfrm rot="16200000" flipV="1">
              <a:off x="3201280" y="3579179"/>
              <a:ext cx="611654" cy="390845"/>
            </a:xfrm>
            <a:prstGeom prst="triangle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110"/>
          <p:cNvSpPr>
            <a:spLocks noChangeArrowheads="1"/>
          </p:cNvSpPr>
          <p:nvPr/>
        </p:nvSpPr>
        <p:spPr bwMode="auto">
          <a:xfrm>
            <a:off x="2909358" y="3093401"/>
            <a:ext cx="1711209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List of running containers</a:t>
            </a: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endParaRPr lang="pt-BR" sz="1600" b="1" kern="0">
              <a:solidFill>
                <a:schemeClr val="accent6"/>
              </a:solidFill>
            </a:endParaRPr>
          </a:p>
          <a:p>
            <a:pPr defTabSz="1043004">
              <a:spcAft>
                <a:spcPts val="200"/>
              </a:spcAft>
              <a:buClr>
                <a:schemeClr val="accent1"/>
              </a:buClr>
              <a:buSzPct val="70000"/>
              <a:defRPr/>
            </a:pPr>
            <a:r>
              <a:rPr lang="pt-BR" sz="1600" b="1" kern="0">
                <a:solidFill>
                  <a:schemeClr val="accent6"/>
                </a:solidFill>
              </a:rPr>
              <a:t>$docker 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76875" y="5901208"/>
            <a:ext cx="2190793" cy="21108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b="1">
                <a:solidFill>
                  <a:schemeClr val="accent6"/>
                </a:solidFill>
              </a:rPr>
              <a:t>Information about docker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8899001" y="1866356"/>
            <a:ext cx="918265" cy="23750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>
                <a:solidFill>
                  <a:schemeClr val="accent6"/>
                </a:solidFill>
              </a:rPr>
              <a:t>Image list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2012847" y="5531831"/>
            <a:ext cx="1642053" cy="21108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b="1">
                <a:solidFill>
                  <a:schemeClr val="accent6"/>
                </a:solidFill>
              </a:rPr>
              <a:t>Running containers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719573" y="1504180"/>
            <a:ext cx="2331038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136630" y="6113907"/>
            <a:ext cx="2331038" cy="0"/>
          </a:xfrm>
          <a:prstGeom prst="line">
            <a:avLst/>
          </a:prstGeom>
          <a:ln w="63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 flipV="1">
            <a:off x="2721953" y="4694213"/>
            <a:ext cx="6379" cy="1764186"/>
          </a:xfrm>
          <a:prstGeom prst="line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467668" y="1501799"/>
            <a:ext cx="0" cy="1426464"/>
          </a:xfrm>
          <a:prstGeom prst="line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44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B403-2086-421C-8693-0E81DC3F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9169"/>
            <a:ext cx="11029616" cy="590931"/>
          </a:xfrm>
        </p:spPr>
        <p:txBody>
          <a:bodyPr/>
          <a:lstStyle/>
          <a:p>
            <a:r>
              <a:rPr lang="en-US"/>
              <a:t>Docker file (sort of making a PIZZA)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69FEE5A3-A3A0-4F1B-A019-0BA6DADD1A4B}"/>
              </a:ext>
            </a:extLst>
          </p:cNvPr>
          <p:cNvSpPr/>
          <p:nvPr/>
        </p:nvSpPr>
        <p:spPr>
          <a:xfrm>
            <a:off x="5210122" y="1559292"/>
            <a:ext cx="4985886" cy="4485373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Dockerfile</a:t>
            </a:r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IN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D9399-1C23-407D-A8AE-001346E4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399" y="2228003"/>
            <a:ext cx="10773410" cy="3816662"/>
          </a:xfrm>
        </p:spPr>
        <p:txBody>
          <a:bodyPr>
            <a:normAutofit fontScale="62500" lnSpcReduction="20000"/>
          </a:bodyPr>
          <a:lstStyle/>
          <a:p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Choose a Base (pizza base)</a:t>
            </a:r>
          </a:p>
          <a:p>
            <a:pPr marL="1368000" lvl="4" indent="0">
              <a:buNone/>
            </a:pPr>
            <a:r>
              <a:rPr lang="en-IN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														FROM node:8-alpine</a:t>
            </a:r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Add your files (toppings)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																</a:t>
            </a:r>
            <a:r>
              <a:rPr lang="en-IN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COPY . .</a:t>
            </a:r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Run any scripts (cook it)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																RUN </a:t>
            </a:r>
            <a:r>
              <a:rPr lang="en-US" sz="24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npm</a:t>
            </a:r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 install		</a:t>
            </a:r>
          </a:p>
          <a:p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Start the app (serve the dish!)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																ENTRYPOINT [ "node", "index.js" ]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														</a:t>
            </a:r>
          </a:p>
        </p:txBody>
      </p:sp>
    </p:spTree>
    <p:extLst>
      <p:ext uri="{BB962C8B-B14F-4D97-AF65-F5344CB8AC3E}">
        <p14:creationId xmlns:p14="http://schemas.microsoft.com/office/powerpoint/2010/main" val="354124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B9708-3D0E-43B0-B8AD-96B66C8CB4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721" y="2796763"/>
            <a:ext cx="5008163" cy="749300"/>
          </a:xfrm>
        </p:spPr>
        <p:txBody>
          <a:bodyPr anchor="t"/>
          <a:lstStyle/>
          <a:p>
            <a:r>
              <a:rPr lang="en-IN">
                <a:cs typeface="Calibri"/>
              </a:rPr>
              <a:t>Layers</a:t>
            </a:r>
          </a:p>
        </p:txBody>
      </p:sp>
      <p:pic>
        <p:nvPicPr>
          <p:cNvPr id="2" name="Picture 1" descr="A picture containing table, game&#10;&#10;Description automatically generated">
            <a:extLst>
              <a:ext uri="{FF2B5EF4-FFF2-40B4-BE49-F238E27FC236}">
                <a16:creationId xmlns:a16="http://schemas.microsoft.com/office/drawing/2014/main" id="{198F13A6-EC60-43BA-A7DD-97DEF4FB7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07" b="87907" l="5090" r="95509">
                        <a14:foregroundMark x1="6886" y1="34419" x2="6886" y2="34419"/>
                        <a14:foregroundMark x1="91617" y1="37209" x2="91617" y2="37209"/>
                        <a14:foregroundMark x1="95509" y1="36744" x2="95509" y2="36744"/>
                        <a14:foregroundMark x1="5988" y1="46047" x2="5988" y2="46047"/>
                        <a14:foregroundMark x1="5090" y1="34884" x2="5090" y2="34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7" y="2054383"/>
            <a:ext cx="4601082" cy="29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6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52B9-3973-4F2A-8964-527697C4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are layers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9709A-D6D9-482E-81C5-A3796B55BE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marL="169545" indent="-169545"/>
            <a:r>
              <a:rPr lang="en-IN"/>
              <a:t>File generated from running a command		</a:t>
            </a:r>
            <a:endParaRPr lang="en-US"/>
          </a:p>
          <a:p>
            <a:pPr marL="718820" lvl="1"/>
            <a:r>
              <a:rPr lang="en-IN" b="1"/>
              <a:t>Ex: CMD: [“</a:t>
            </a:r>
            <a:r>
              <a:rPr lang="en-IN" b="1" err="1"/>
              <a:t>npm</a:t>
            </a:r>
            <a:r>
              <a:rPr lang="en-IN" b="1"/>
              <a:t>”, “start”] 	-&gt; 	fdde3ea7cd0cad4	</a:t>
            </a:r>
            <a:endParaRPr lang="en-IN" b="1">
              <a:cs typeface="Calibri Light"/>
            </a:endParaRPr>
          </a:p>
          <a:p>
            <a:pPr marL="169545" indent="-169545"/>
            <a:r>
              <a:rPr lang="en-IN"/>
              <a:t>Id generated for each layer</a:t>
            </a:r>
            <a:endParaRPr lang="en-IN">
              <a:cs typeface="Calibri Light"/>
            </a:endParaRPr>
          </a:p>
          <a:p>
            <a:pPr marL="718820" lvl="1"/>
            <a:r>
              <a:rPr lang="en-IN" b="1"/>
              <a:t>Ex: fdde3ea7cd0cad4  id of layer</a:t>
            </a:r>
            <a:endParaRPr lang="en-IN" b="1">
              <a:cs typeface="Calibri Light"/>
            </a:endParaRPr>
          </a:p>
          <a:p>
            <a:pPr marL="169545" indent="-169545"/>
            <a:endParaRPr lang="en-IN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1002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A979-2DFD-4EDE-A90E-CCDAABD8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7CE7-E6D2-4BBC-9D2D-5F0E18E5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21" y="972505"/>
            <a:ext cx="5359237" cy="51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2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052" y="2679700"/>
            <a:ext cx="5008163" cy="749300"/>
          </a:xfrm>
        </p:spPr>
        <p:txBody>
          <a:bodyPr anchor="t"/>
          <a:lstStyle/>
          <a:p>
            <a:r>
              <a:rPr lang="en-US">
                <a:cs typeface="Calibri"/>
              </a:rPr>
              <a:t>Hands on</a:t>
            </a:r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9283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7C05-A4FE-47A5-AAD7-603E3B88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2664C-DF0F-4F87-BFD2-77BFC4E51D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marL="169545" indent="-169545"/>
            <a:r>
              <a:rPr lang="en-US" sz="1800"/>
              <a:t> </a:t>
            </a:r>
            <a:r>
              <a:rPr lang="en-IN" sz="1800" b="1"/>
              <a:t>Create a </a:t>
            </a:r>
            <a:r>
              <a:rPr lang="en-IN" sz="1800" b="1" err="1"/>
              <a:t>acct.on</a:t>
            </a:r>
            <a:r>
              <a:rPr lang="en-IN" sz="1800" b="1"/>
              <a:t> hub.docker.com</a:t>
            </a:r>
            <a:endParaRPr lang="en-IN" sz="1800">
              <a:cs typeface="Calibri Light"/>
            </a:endParaRPr>
          </a:p>
          <a:p>
            <a:pPr marL="169545" indent="-169545"/>
            <a:r>
              <a:rPr lang="en-IN" sz="1800"/>
              <a:t>Pull</a:t>
            </a:r>
            <a:r>
              <a:rPr lang="en-IN" sz="1800" b="1"/>
              <a:t> </a:t>
            </a:r>
            <a:r>
              <a:rPr lang="en-IN" sz="1800"/>
              <a:t>https://github.com/ryanp102694/tank-game.git</a:t>
            </a:r>
            <a:endParaRPr lang="en-IN" sz="1800">
              <a:cs typeface="Calibri Light"/>
            </a:endParaRPr>
          </a:p>
          <a:p>
            <a:pPr marL="169545" indent="-169545"/>
            <a:r>
              <a:rPr lang="en-IN" sz="1800"/>
              <a:t>Run the app by modifying the </a:t>
            </a:r>
            <a:r>
              <a:rPr lang="en-IN" sz="1800" err="1"/>
              <a:t>package.json</a:t>
            </a:r>
            <a:r>
              <a:rPr lang="en-IN" sz="1800"/>
              <a:t> command start</a:t>
            </a:r>
            <a:endParaRPr lang="en-IN" sz="1800">
              <a:cs typeface="Calibri Light"/>
            </a:endParaRPr>
          </a:p>
          <a:p>
            <a:pPr marL="169545" indent="-169545"/>
            <a:r>
              <a:rPr lang="en-IN" sz="1800"/>
              <a:t> Lets explore </a:t>
            </a:r>
            <a:r>
              <a:rPr lang="en-IN" sz="1800" err="1"/>
              <a:t>Dockerfile</a:t>
            </a:r>
            <a:r>
              <a:rPr lang="en-IN" sz="1800"/>
              <a:t> </a:t>
            </a:r>
            <a:endParaRPr lang="en-IN" sz="18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017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E2B6-4DC5-4E4A-BED9-D4B7309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Docker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C9170-0306-4060-A236-BCBAC605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545" y="1648225"/>
            <a:ext cx="7461043" cy="3480988"/>
          </a:xfrm>
        </p:spPr>
        <p:txBody>
          <a:bodyPr anchor="t">
            <a:normAutofit/>
          </a:bodyPr>
          <a:lstStyle/>
          <a:p>
            <a:pPr marL="169545" indent="-169545"/>
            <a:r>
              <a:rPr lang="en-US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build the docker image</a:t>
            </a:r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lvl="2"/>
            <a:r>
              <a:rPr lang="en-IN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build –t </a:t>
            </a:r>
            <a:r>
              <a:rPr lang="en-IN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imagename:tagname</a:t>
            </a:r>
            <a:r>
              <a:rPr lang="en-IN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en-IN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pathofimage</a:t>
            </a:r>
            <a:endParaRPr lang="en-IN" sz="1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build –t tankgame:tag1 .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endParaRPr lang="en-IN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169545" indent="-169545"/>
            <a:r>
              <a:rPr lang="en-IN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see the images</a:t>
            </a:r>
            <a:endParaRPr lang="en-IN" sz="2400" b="1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images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marL="406400" lvl="2" indent="0">
              <a:buNone/>
            </a:pP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406400" lvl="2" indent="0">
              <a:buNone/>
            </a:pP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70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3D6E-040E-4B68-9EFF-8A7763C9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Docker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3E04-84A7-418B-AB36-F816EAE75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437" y="1379487"/>
            <a:ext cx="7826376" cy="3964037"/>
          </a:xfrm>
        </p:spPr>
        <p:txBody>
          <a:bodyPr anchor="t">
            <a:normAutofit/>
          </a:bodyPr>
          <a:lstStyle/>
          <a:p>
            <a:pPr marL="169545" indent="-169545"/>
            <a:r>
              <a:rPr lang="en-IN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 </a:t>
            </a:r>
            <a:r>
              <a:rPr lang="en-US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run the docker image</a:t>
            </a:r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run -p 49160:8080 –d </a:t>
            </a:r>
            <a:r>
              <a:rPr lang="en-US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imageName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169545" indent="-169545"/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marL="169545" indent="-169545"/>
            <a:r>
              <a:rPr lang="en-US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stop a container </a:t>
            </a:r>
            <a:endParaRPr lang="en-US" sz="2400" b="1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</a:t>
            </a:r>
            <a:r>
              <a:rPr lang="en-US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ps</a:t>
            </a:r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 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stop </a:t>
            </a:r>
            <a:r>
              <a:rPr lang="en-US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containerId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marL="169545" indent="-169545"/>
            <a:endParaRPr lang="en-IN" sz="24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E088-371B-4A1C-8F0B-2C4C56CA2F70}"/>
              </a:ext>
            </a:extLst>
          </p:cNvPr>
          <p:cNvSpPr/>
          <p:nvPr/>
        </p:nvSpPr>
        <p:spPr>
          <a:xfrm>
            <a:off x="4659116" y="1329810"/>
            <a:ext cx="567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Image name should be username/</a:t>
            </a:r>
            <a:r>
              <a:rPr lang="en-IN" b="1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imagename:tagname</a:t>
            </a:r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2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9A2B-9D42-4BD3-AF7B-26614523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Docker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65292-BF82-4B2C-9BD7-E32D2AC6D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314451"/>
            <a:ext cx="8097838" cy="4941888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push docker image to docker hub</a:t>
            </a: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push &lt;username&gt;/</a:t>
            </a:r>
            <a:r>
              <a:rPr lang="en-US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docker-web-app:latest</a:t>
            </a:r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lvl="2"/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Docker push </a:t>
            </a:r>
            <a:r>
              <a:rPr lang="en-US" sz="180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aarzootrehan</a:t>
            </a:r>
            <a:r>
              <a:rPr lang="en-US" sz="1800">
                <a:solidFill>
                  <a:schemeClr val="accent6">
                    <a:lumMod val="90000"/>
                    <a:lumOff val="10000"/>
                  </a:schemeClr>
                </a:solidFill>
              </a:rPr>
              <a:t>/ta:tag2</a:t>
            </a:r>
          </a:p>
          <a:p>
            <a:endParaRPr lang="en-IN" sz="24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4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BA69-D17D-4723-97A2-C291FC83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B2045-07CB-4519-B42A-7C6CB0D16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scalability?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2BF42-C800-4832-BC90-34E55B7A1F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“Scalability is the property of a system to handle a growing amount of work by adding resources to the system.”</a:t>
            </a:r>
          </a:p>
          <a:p>
            <a:pPr marL="3657600" lvl="8" indent="0">
              <a:buNone/>
            </a:pPr>
            <a:r>
              <a:rPr lang="en-US" sz="4600" dirty="0"/>
              <a:t>				- Wikipedia</a:t>
            </a:r>
            <a:endParaRPr lang="en-IN" sz="4600" dirty="0"/>
          </a:p>
        </p:txBody>
      </p:sp>
    </p:spTree>
    <p:extLst>
      <p:ext uri="{BB962C8B-B14F-4D97-AF65-F5344CB8AC3E}">
        <p14:creationId xmlns:p14="http://schemas.microsoft.com/office/powerpoint/2010/main" val="26776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3D6E-040E-4B68-9EFF-8A7763C9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Docker 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3E04-84A7-418B-AB36-F816EAE75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437" y="1379487"/>
            <a:ext cx="7826376" cy="3964037"/>
          </a:xfrm>
        </p:spPr>
        <p:txBody>
          <a:bodyPr anchor="t">
            <a:normAutofit/>
          </a:bodyPr>
          <a:lstStyle/>
          <a:p>
            <a:pPr marL="169545" indent="-169545"/>
            <a:r>
              <a:rPr lang="en-IN" sz="2400">
                <a:solidFill>
                  <a:schemeClr val="accent6">
                    <a:lumMod val="90000"/>
                    <a:lumOff val="10000"/>
                  </a:schemeClr>
                </a:solidFill>
              </a:rPr>
              <a:t> </a:t>
            </a:r>
            <a:r>
              <a:rPr lang="en-US" sz="2400" b="1">
                <a:solidFill>
                  <a:schemeClr val="accent6">
                    <a:lumMod val="90000"/>
                    <a:lumOff val="10000"/>
                  </a:schemeClr>
                </a:solidFill>
              </a:rPr>
              <a:t>To pull docker image</a:t>
            </a:r>
            <a:endParaRPr lang="en-US" sz="24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lvl="2"/>
            <a:r>
              <a:rPr lang="en-IN" sz="1600">
                <a:solidFill>
                  <a:schemeClr val="accent6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docker pull &lt;username&gt;/</a:t>
            </a:r>
            <a:r>
              <a:rPr lang="en-IN" sz="1600" err="1">
                <a:solidFill>
                  <a:schemeClr val="accent6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imagename:tagname</a:t>
            </a:r>
            <a:endParaRPr lang="en-US" sz="1600">
              <a:solidFill>
                <a:schemeClr val="accent6">
                  <a:lumMod val="90000"/>
                  <a:lumOff val="10000"/>
                </a:schemeClr>
              </a:solidFill>
              <a:ea typeface="+mj-lt"/>
              <a:cs typeface="+mj-lt"/>
            </a:endParaRPr>
          </a:p>
          <a:p>
            <a:pPr lvl="1"/>
            <a:endParaRPr lang="en-US" sz="1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marL="169545" indent="-169545"/>
            <a:endParaRPr lang="en-IN" sz="28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  <a:p>
            <a:pPr marL="169545" indent="-169545"/>
            <a:endParaRPr lang="en-US" sz="2000">
              <a:solidFill>
                <a:schemeClr val="accent6">
                  <a:lumMod val="90000"/>
                  <a:lumOff val="1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91276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BE3D-7B58-432A-A557-A77B2460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Docker workflow</a:t>
            </a:r>
            <a:br>
              <a:rPr lang="en-US" sz="3600"/>
            </a:b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8E2F-0F24-4F3B-82D7-993F3F4A8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9F104-BA29-4E2C-9AA6-9A561D75C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3" y="2035629"/>
            <a:ext cx="10468098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51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E80E-AE7B-4325-B2E5-A5957B34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ABB29-1749-44A7-BEAD-48AD450FA6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124" y="1276350"/>
            <a:ext cx="10385425" cy="4305300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Q1. </a:t>
            </a:r>
            <a:r>
              <a:rPr lang="en-US"/>
              <a:t>________is a text document that contains all the commands a user could call on the command line to assemble an image.</a:t>
            </a:r>
          </a:p>
          <a:p>
            <a:pPr marL="342900" indent="-342900">
              <a:buAutoNum type="alphaUcPeriod"/>
            </a:pPr>
            <a:r>
              <a:rPr lang="en-US"/>
              <a:t>Docker Compose</a:t>
            </a:r>
          </a:p>
          <a:p>
            <a:pPr marL="342900" indent="-342900">
              <a:buAutoNum type="alphaUcPeriod"/>
            </a:pPr>
            <a:r>
              <a:rPr lang="en-US"/>
              <a:t> Docker Hub</a:t>
            </a:r>
          </a:p>
          <a:p>
            <a:pPr marL="342900" indent="-342900">
              <a:buAutoNum type="alphaUcPeriod"/>
            </a:pPr>
            <a:r>
              <a:rPr lang="en-US"/>
              <a:t>Docker file</a:t>
            </a:r>
            <a:endParaRPr lang="en-IN"/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Docker file</a:t>
            </a:r>
          </a:p>
          <a:p>
            <a:pPr marL="0" indent="0">
              <a:buNone/>
            </a:pPr>
            <a:r>
              <a:rPr lang="en-IN">
                <a:solidFill>
                  <a:schemeClr val="accent3">
                    <a:lumMod val="50000"/>
                  </a:schemeClr>
                </a:solidFill>
              </a:rPr>
              <a:t>Q2. </a:t>
            </a:r>
            <a:r>
              <a:rPr lang="en-US"/>
              <a:t>________is a cloud-hosted service from Docker that provides registry capabilities for public and private content.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Docker File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Docker Hub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Hypervisor</a:t>
            </a:r>
          </a:p>
          <a:p>
            <a:pPr marL="0" indent="0">
              <a:buNone/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Correct Ans: Docker Hub</a:t>
            </a:r>
          </a:p>
        </p:txBody>
      </p:sp>
    </p:spTree>
    <p:extLst>
      <p:ext uri="{BB962C8B-B14F-4D97-AF65-F5344CB8AC3E}">
        <p14:creationId xmlns:p14="http://schemas.microsoft.com/office/powerpoint/2010/main" val="1926206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E80E-AE7B-4325-B2E5-A5957B34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Quiz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ABB29-1749-44A7-BEAD-48AD450FA6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124" y="1276350"/>
            <a:ext cx="10385425" cy="4305300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Q3. </a:t>
            </a:r>
            <a:r>
              <a:rPr lang="en-US"/>
              <a:t>docker build –t </a:t>
            </a:r>
            <a:r>
              <a:rPr lang="en-US" err="1"/>
              <a:t>myuser</a:t>
            </a:r>
            <a:r>
              <a:rPr lang="en-US"/>
              <a:t>/</a:t>
            </a:r>
            <a:r>
              <a:rPr lang="en-US" err="1"/>
              <a:t>repo_name:version</a:t>
            </a:r>
            <a:r>
              <a:rPr lang="en-US"/>
              <a:t>   is the command for what?</a:t>
            </a:r>
          </a:p>
          <a:p>
            <a:pPr marL="342900" indent="-342900">
              <a:buAutoNum type="alphaUcPeriod"/>
            </a:pPr>
            <a:r>
              <a:rPr lang="en-US"/>
              <a:t>Running a docker container</a:t>
            </a:r>
          </a:p>
          <a:p>
            <a:pPr marL="342900" indent="-342900">
              <a:buAutoNum type="alphaUcPeriod"/>
            </a:pPr>
            <a:r>
              <a:rPr lang="en-US"/>
              <a:t> Building an image</a:t>
            </a:r>
          </a:p>
          <a:p>
            <a:pPr marL="342900" indent="-342900">
              <a:buAutoNum type="alphaUcPeriod"/>
            </a:pPr>
            <a:r>
              <a:rPr lang="en-US"/>
              <a:t>Listing the images</a:t>
            </a:r>
            <a:endParaRPr lang="en-IN"/>
          </a:p>
          <a:p>
            <a:pPr marL="0" indent="0">
              <a:buNone/>
            </a:pP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Correct Ans: Building image</a:t>
            </a:r>
          </a:p>
          <a:p>
            <a:pPr marL="0" indent="0">
              <a:buNone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Q4. Which command is used for fetching the list of running containers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Docker </a:t>
            </a:r>
            <a:r>
              <a:rPr lang="en-US" err="1">
                <a:solidFill>
                  <a:schemeClr val="accent3">
                    <a:lumMod val="50000"/>
                  </a:schemeClr>
                </a:solidFill>
              </a:rPr>
              <a:t>ps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Docker images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Docker ls</a:t>
            </a:r>
          </a:p>
          <a:p>
            <a:pPr marL="0" indent="0">
              <a:buNone/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Correct Ans: docker </a:t>
            </a:r>
            <a:r>
              <a:rPr lang="en-US" b="1" err="1">
                <a:solidFill>
                  <a:schemeClr val="accent3">
                    <a:lumMod val="50000"/>
                  </a:schemeClr>
                </a:solidFill>
              </a:rPr>
              <a:t>ps</a:t>
            </a:r>
            <a:endParaRPr 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1BB3C7-88CB-4EF7-8338-687A46262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671" y="2776462"/>
            <a:ext cx="5008163" cy="749300"/>
          </a:xfrm>
        </p:spPr>
        <p:txBody>
          <a:bodyPr anchor="t"/>
          <a:lstStyle/>
          <a:p>
            <a:r>
              <a:rPr lang="en-US">
                <a:cs typeface="Calibri"/>
              </a:rPr>
              <a:t>Container Orchestration</a:t>
            </a:r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0776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B899-891E-4E8D-BFF8-5FCBE0A7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4603"/>
            <a:ext cx="10972800" cy="683234"/>
          </a:xfrm>
        </p:spPr>
        <p:txBody>
          <a:bodyPr/>
          <a:lstStyle/>
          <a:p>
            <a:r>
              <a:rPr lang="en-US"/>
              <a:t>Real life analogy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20DFA-BBB0-47D4-8532-F96FD7F56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967599"/>
          </a:xfrm>
        </p:spPr>
        <p:txBody>
          <a:bodyPr/>
          <a:lstStyle/>
          <a:p>
            <a:endParaRPr lang="en-IN"/>
          </a:p>
        </p:txBody>
      </p:sp>
      <p:pic>
        <p:nvPicPr>
          <p:cNvPr id="9" name="Picture 8" descr="A picture containing box&#10;&#10;Description automatically generated">
            <a:extLst>
              <a:ext uri="{FF2B5EF4-FFF2-40B4-BE49-F238E27FC236}">
                <a16:creationId xmlns:a16="http://schemas.microsoft.com/office/drawing/2014/main" id="{39C2D790-8DFE-48E9-AABF-B028C53E9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6" b="90559" l="3917" r="94750">
                        <a14:foregroundMark x1="32750" y1="4196" x2="32750" y2="4196"/>
                        <a14:foregroundMark x1="32750" y1="4196" x2="32750" y2="4196"/>
                        <a14:foregroundMark x1="32750" y1="4196" x2="32750" y2="4196"/>
                        <a14:foregroundMark x1="3917" y1="55944" x2="3917" y2="55944"/>
                        <a14:foregroundMark x1="94750" y1="33741" x2="94750" y2="33741"/>
                        <a14:foregroundMark x1="19583" y1="90559" x2="19583" y2="90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04" y="1689175"/>
            <a:ext cx="4366661" cy="2081442"/>
          </a:xfrm>
          <a:prstGeom prst="rect">
            <a:avLst/>
          </a:prstGeom>
        </p:spPr>
      </p:pic>
      <p:pic>
        <p:nvPicPr>
          <p:cNvPr id="10" name="Picture 9" descr="A picture containing box&#10;&#10;Description automatically generated">
            <a:extLst>
              <a:ext uri="{FF2B5EF4-FFF2-40B4-BE49-F238E27FC236}">
                <a16:creationId xmlns:a16="http://schemas.microsoft.com/office/drawing/2014/main" id="{A73078A7-4868-408B-8DE3-791A3202E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6" b="90559" l="3917" r="94750">
                        <a14:foregroundMark x1="32750" y1="4196" x2="32750" y2="4196"/>
                        <a14:foregroundMark x1="32750" y1="4196" x2="32750" y2="4196"/>
                        <a14:foregroundMark x1="32750" y1="4196" x2="32750" y2="4196"/>
                        <a14:foregroundMark x1="3917" y1="55944" x2="3917" y2="55944"/>
                        <a14:foregroundMark x1="94750" y1="33741" x2="94750" y2="33741"/>
                        <a14:foregroundMark x1="19583" y1="90559" x2="19583" y2="90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4041955"/>
            <a:ext cx="4366661" cy="2081442"/>
          </a:xfrm>
          <a:prstGeom prst="rect">
            <a:avLst/>
          </a:prstGeom>
        </p:spPr>
      </p:pic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508F4C8F-DE0D-42FD-8975-97B5FAC09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6" b="90559" l="3917" r="94750">
                        <a14:foregroundMark x1="32750" y1="4196" x2="32750" y2="4196"/>
                        <a14:foregroundMark x1="32750" y1="4196" x2="32750" y2="4196"/>
                        <a14:foregroundMark x1="32750" y1="4196" x2="32750" y2="4196"/>
                        <a14:foregroundMark x1="3917" y1="55944" x2="3917" y2="55944"/>
                        <a14:foregroundMark x1="94750" y1="33741" x2="94750" y2="33741"/>
                        <a14:foregroundMark x1="19583" y1="90559" x2="19583" y2="90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04" y="4396171"/>
            <a:ext cx="4366661" cy="2081442"/>
          </a:xfrm>
          <a:prstGeom prst="rect">
            <a:avLst/>
          </a:prstGeom>
        </p:spPr>
      </p:pic>
      <p:pic>
        <p:nvPicPr>
          <p:cNvPr id="12" name="Picture 11" descr="A picture containing box&#10;&#10;Description automatically generated">
            <a:extLst>
              <a:ext uri="{FF2B5EF4-FFF2-40B4-BE49-F238E27FC236}">
                <a16:creationId xmlns:a16="http://schemas.microsoft.com/office/drawing/2014/main" id="{4BC91F3C-7DF3-4C7F-BD65-DFB2A6554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6" b="90559" l="3917" r="94750">
                        <a14:foregroundMark x1="32750" y1="4196" x2="32750" y2="4196"/>
                        <a14:foregroundMark x1="32750" y1="4196" x2="32750" y2="4196"/>
                        <a14:foregroundMark x1="32750" y1="4196" x2="32750" y2="4196"/>
                        <a14:foregroundMark x1="3917" y1="55944" x2="3917" y2="55944"/>
                        <a14:foregroundMark x1="94750" y1="33741" x2="94750" y2="33741"/>
                        <a14:foregroundMark x1="19583" y1="90559" x2="19583" y2="90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73" y="4750387"/>
            <a:ext cx="4366661" cy="2081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52C396-26C4-4266-A48E-0C51D8712DAE}"/>
              </a:ext>
            </a:extLst>
          </p:cNvPr>
          <p:cNvSpPr txBox="1"/>
          <p:nvPr/>
        </p:nvSpPr>
        <p:spPr>
          <a:xfrm>
            <a:off x="856648" y="2040556"/>
            <a:ext cx="43169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You build an awesome application container image (let’s say from a </a:t>
            </a:r>
            <a:r>
              <a:rPr lang="en-US" sz="2800" err="1"/>
              <a:t>Dockerfile</a:t>
            </a:r>
            <a:r>
              <a:rPr lang="en-US" sz="28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/>
              <a:t>You create containers from your image to run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84871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B899-891E-4E8D-BFF8-5FCBE0A7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4603"/>
            <a:ext cx="10972800" cy="683234"/>
          </a:xfrm>
        </p:spPr>
        <p:txBody>
          <a:bodyPr/>
          <a:lstStyle/>
          <a:p>
            <a:r>
              <a:rPr lang="en-US"/>
              <a:t>Application lifecycle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20DFA-BBB0-47D4-8532-F96FD7F56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967599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4468D678-62C6-4AED-8919-B982DEC45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17" y="3921381"/>
            <a:ext cx="3976438" cy="2286165"/>
          </a:xfrm>
          <a:prstGeom prst="rect">
            <a:avLst/>
          </a:prstGeom>
        </p:spPr>
      </p:pic>
      <p:pic>
        <p:nvPicPr>
          <p:cNvPr id="7" name="Picture 6" descr="A large orange truck on a city street&#10;&#10;Description automatically generated">
            <a:extLst>
              <a:ext uri="{FF2B5EF4-FFF2-40B4-BE49-F238E27FC236}">
                <a16:creationId xmlns:a16="http://schemas.microsoft.com/office/drawing/2014/main" id="{78A6D347-DC24-449B-B449-65B1BE77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17" y="1039505"/>
            <a:ext cx="4049264" cy="2699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CB596-BADA-42B4-BC71-D5DD0B50A20C}"/>
              </a:ext>
            </a:extLst>
          </p:cNvPr>
          <p:cNvSpPr txBox="1"/>
          <p:nvPr/>
        </p:nvSpPr>
        <p:spPr>
          <a:xfrm>
            <a:off x="856648" y="2040556"/>
            <a:ext cx="43169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container is deployed in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/>
              <a:t>After increase in load, the service is scaled to multiple services, you can still manage a few of them.</a:t>
            </a:r>
          </a:p>
        </p:txBody>
      </p:sp>
    </p:spTree>
    <p:extLst>
      <p:ext uri="{BB962C8B-B14F-4D97-AF65-F5344CB8AC3E}">
        <p14:creationId xmlns:p14="http://schemas.microsoft.com/office/powerpoint/2010/main" val="1816632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952-3A91-4954-AEB2-36D6A464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1089529"/>
          </a:xfrm>
        </p:spPr>
        <p:txBody>
          <a:bodyPr/>
          <a:lstStyle/>
          <a:p>
            <a:r>
              <a:rPr lang="en-US"/>
              <a:t>But what if your application becomes viral and you need to manage the traffic from whole world?</a:t>
            </a:r>
            <a:endParaRPr lang="en-IN"/>
          </a:p>
        </p:txBody>
      </p:sp>
      <p:pic>
        <p:nvPicPr>
          <p:cNvPr id="5" name="Content Placeholder 4" descr="A picture containing object, looking, table, light&#10;&#10;Description automatically generated">
            <a:extLst>
              <a:ext uri="{FF2B5EF4-FFF2-40B4-BE49-F238E27FC236}">
                <a16:creationId xmlns:a16="http://schemas.microsoft.com/office/drawing/2014/main" id="{EA7B2693-813C-4A05-9F24-176AE97A4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11" name="Picture 10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1F0CC405-6E73-4BB3-B7E7-E78095A54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4" y="1471104"/>
            <a:ext cx="7221621" cy="4823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CBA60F-009D-49DD-B8C8-3F2DB6679C12}"/>
              </a:ext>
            </a:extLst>
          </p:cNvPr>
          <p:cNvSpPr txBox="1"/>
          <p:nvPr/>
        </p:nvSpPr>
        <p:spPr>
          <a:xfrm>
            <a:off x="8065971" y="1722922"/>
            <a:ext cx="3253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becomes impossible to manage all the containers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Difficult to keep track of running containers, restarts and resource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Releasing new versions require special rollout strategies, shutting down and restarting containers in a managed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Logging, monitoring and load balancing need to be scalable as well.</a:t>
            </a:r>
          </a:p>
        </p:txBody>
      </p:sp>
    </p:spTree>
    <p:extLst>
      <p:ext uri="{BB962C8B-B14F-4D97-AF65-F5344CB8AC3E}">
        <p14:creationId xmlns:p14="http://schemas.microsoft.com/office/powerpoint/2010/main" val="214730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AFEAC3-245D-466A-B3DB-E91C75BC0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671" y="2776462"/>
            <a:ext cx="5008163" cy="749300"/>
          </a:xfrm>
        </p:spPr>
        <p:txBody>
          <a:bodyPr anchor="t"/>
          <a:lstStyle/>
          <a:p>
            <a:r>
              <a:rPr lang="en-US">
                <a:cs typeface="Calibri"/>
              </a:rPr>
              <a:t>Solution?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3" name="Bildplatzhalter 12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458E5FDA-9505-4808-AE3B-9D0639996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2283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AEA4-6CF4-4A14-90A0-3B53F1BC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Orchestration</a:t>
            </a:r>
            <a:endParaRPr lang="en-IN"/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C1DA3B83-E831-4B77-96F3-C8EEDF2F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2" y="1380258"/>
            <a:ext cx="10849584" cy="4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3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110E-9272-4045-AFA9-9AB7C413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Example: Applications and Deployments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3F5F-8920-4AD8-B2F7-FE5CDC1DF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124" y="1310163"/>
            <a:ext cx="10385425" cy="43053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400"/>
              <a:t>You create an application</a:t>
            </a:r>
          </a:p>
          <a:p>
            <a:endParaRPr lang="en-US" sz="2400"/>
          </a:p>
          <a:p>
            <a:endParaRPr lang="en-US" sz="2400"/>
          </a:p>
          <a:p>
            <a:pPr marL="285750" indent="-285750">
              <a:buFontTx/>
              <a:buChar char="-"/>
            </a:pPr>
            <a:endParaRPr lang="en-US" sz="2400"/>
          </a:p>
          <a:p>
            <a:pPr marL="285750" indent="-285750">
              <a:buFontTx/>
              <a:buChar char="-"/>
            </a:pPr>
            <a:r>
              <a:rPr lang="en-US" sz="2400"/>
              <a:t>Your app will need resources to run on.</a:t>
            </a:r>
          </a:p>
          <a:p>
            <a:endParaRPr lang="en-US" sz="2400"/>
          </a:p>
          <a:p>
            <a:endParaRPr lang="en-US" sz="2400"/>
          </a:p>
          <a:p>
            <a:pPr marL="285750" indent="-285750">
              <a:buFontTx/>
              <a:buChar char="-"/>
            </a:pPr>
            <a:endParaRPr lang="en-US" sz="2400"/>
          </a:p>
          <a:p>
            <a:pPr marL="285750" indent="-285750">
              <a:buFontTx/>
              <a:buChar char="-"/>
            </a:pPr>
            <a:r>
              <a:rPr lang="en-US" sz="2400"/>
              <a:t>All good.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A8A12-B5DC-4B7C-B9E7-B3F30F21C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 applications have evolved over time</a:t>
            </a:r>
            <a:endParaRPr lang="en-IN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7F59E9-D28D-49DC-A2F2-23273D3E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78" y="1779914"/>
            <a:ext cx="6372225" cy="1228725"/>
          </a:xfrm>
          <a:prstGeom prst="rect">
            <a:avLst/>
          </a:prstGeom>
        </p:spPr>
      </p:pic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D506A855-6F15-4631-857E-2B69BD1E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27" y="3652001"/>
            <a:ext cx="6812755" cy="118482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019D7F-DB5E-4301-8530-A05F235C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99" y="5268080"/>
            <a:ext cx="1113474" cy="9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0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2D9B-AB84-459E-8E2E-ADCEDD7626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2942" y="400317"/>
            <a:ext cx="8534400" cy="590931"/>
          </a:xfrm>
        </p:spPr>
        <p:txBody>
          <a:bodyPr/>
          <a:lstStyle/>
          <a:p>
            <a:r>
              <a:rPr lang="en-US"/>
              <a:t>Orchestration tools</a:t>
            </a:r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2EFE8-E59C-4958-8017-2CEFAFCAB8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76873" y="1740757"/>
            <a:ext cx="3275331" cy="3228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DE97A-D11C-4293-B81F-24D92CE1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82" y="2213551"/>
            <a:ext cx="3394655" cy="228295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69EB79-3EFD-4548-A6A6-9E5734B13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7" y="2213551"/>
            <a:ext cx="4237071" cy="2441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09F2D4-454A-4A58-924D-4F0F1829900B}"/>
              </a:ext>
            </a:extLst>
          </p:cNvPr>
          <p:cNvSpPr txBox="1"/>
          <p:nvPr/>
        </p:nvSpPr>
        <p:spPr>
          <a:xfrm>
            <a:off x="4610501" y="4738465"/>
            <a:ext cx="327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Docker Swarm</a:t>
            </a:r>
            <a:endParaRPr lang="en-IN" sz="2400" b="1"/>
          </a:p>
        </p:txBody>
      </p:sp>
    </p:spTree>
    <p:extLst>
      <p:ext uri="{BB962C8B-B14F-4D97-AF65-F5344CB8AC3E}">
        <p14:creationId xmlns:p14="http://schemas.microsoft.com/office/powerpoint/2010/main" val="182126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C79C-E7D6-4C44-964A-B9A14B6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468"/>
            <a:ext cx="10972800" cy="683234"/>
          </a:xfrm>
        </p:spPr>
        <p:txBody>
          <a:bodyPr/>
          <a:lstStyle/>
          <a:p>
            <a:r>
              <a:rPr lang="en-US"/>
              <a:t>Docker Compose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CE652-3571-4447-BAC7-C62ADE525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4597667" cy="4967599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Developed by Docker Inc</a:t>
            </a:r>
          </a:p>
          <a:p>
            <a:r>
              <a:rPr lang="en-US" sz="2400">
                <a:solidFill>
                  <a:schemeClr val="tx1"/>
                </a:solidFill>
              </a:rPr>
              <a:t>Used for running multi container applications</a:t>
            </a:r>
          </a:p>
          <a:p>
            <a:r>
              <a:rPr lang="en-US" sz="2400">
                <a:solidFill>
                  <a:schemeClr val="tx1"/>
                </a:solidFill>
              </a:rPr>
              <a:t>Used for running containers on a “</a:t>
            </a:r>
            <a:r>
              <a:rPr lang="en-US" sz="2400" b="1">
                <a:solidFill>
                  <a:schemeClr val="tx1"/>
                </a:solidFill>
              </a:rPr>
              <a:t>single</a:t>
            </a:r>
            <a:r>
              <a:rPr lang="en-US" sz="2400">
                <a:solidFill>
                  <a:schemeClr val="tx1"/>
                </a:solidFill>
              </a:rPr>
              <a:t>” node</a:t>
            </a:r>
          </a:p>
          <a:p>
            <a:r>
              <a:rPr lang="en-US" sz="2400">
                <a:solidFill>
                  <a:schemeClr val="tx1"/>
                </a:solidFill>
              </a:rPr>
              <a:t>Manages network and volume configuration for the containers</a:t>
            </a:r>
          </a:p>
          <a:p>
            <a:r>
              <a:rPr lang="en-US" sz="2400">
                <a:solidFill>
                  <a:schemeClr val="tx1"/>
                </a:solidFill>
              </a:rPr>
              <a:t>A docker-</a:t>
            </a:r>
            <a:r>
              <a:rPr lang="en-US" sz="2400" err="1">
                <a:solidFill>
                  <a:schemeClr val="tx1"/>
                </a:solidFill>
              </a:rPr>
              <a:t>compose.yml</a:t>
            </a:r>
            <a:r>
              <a:rPr lang="en-US" sz="2400">
                <a:solidFill>
                  <a:schemeClr val="tx1"/>
                </a:solidFill>
              </a:rPr>
              <a:t> file has all the configuration.</a:t>
            </a:r>
            <a:endParaRPr lang="en-IN" sz="24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630C9-6678-4940-B5FB-345DA859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57" b="-1"/>
          <a:stretch/>
        </p:blipFill>
        <p:spPr>
          <a:xfrm>
            <a:off x="5553777" y="1600204"/>
            <a:ext cx="5280201" cy="4190145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5384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6304-D91D-4B22-801D-2E95D9D247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3019" y="387501"/>
            <a:ext cx="8534400" cy="1506537"/>
          </a:xfrm>
        </p:spPr>
        <p:txBody>
          <a:bodyPr/>
          <a:lstStyle/>
          <a:p>
            <a:r>
              <a:rPr lang="en-US"/>
              <a:t>Docker swarm</a:t>
            </a:r>
            <a:endParaRPr lang="en-IN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9DB49-C355-4DBE-B06A-FD0D8901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37" y="1560495"/>
            <a:ext cx="5731844" cy="395497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DEB97D-353B-4597-9520-528B408B672A}"/>
              </a:ext>
            </a:extLst>
          </p:cNvPr>
          <p:cNvSpPr txBox="1">
            <a:spLocks/>
          </p:cNvSpPr>
          <p:nvPr/>
        </p:nvSpPr>
        <p:spPr>
          <a:xfrm>
            <a:off x="590350" y="1475227"/>
            <a:ext cx="4597667" cy="4967599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/>
                </a:solidFill>
              </a:rPr>
              <a:t>Developed by Docker Inc</a:t>
            </a:r>
          </a:p>
          <a:p>
            <a:r>
              <a:rPr lang="en-US" sz="2400">
                <a:solidFill>
                  <a:schemeClr val="tx1"/>
                </a:solidFill>
              </a:rPr>
              <a:t>Used for running containers in a cluster of nodes.</a:t>
            </a:r>
          </a:p>
          <a:p>
            <a:r>
              <a:rPr lang="en-US" sz="2400">
                <a:solidFill>
                  <a:schemeClr val="tx1"/>
                </a:solidFill>
              </a:rPr>
              <a:t>One master manages the services deployment on worker nodes.</a:t>
            </a:r>
          </a:p>
          <a:p>
            <a:r>
              <a:rPr lang="en-US" sz="2400">
                <a:solidFill>
                  <a:schemeClr val="tx1"/>
                </a:solidFill>
              </a:rPr>
              <a:t>Allows scaling of services on all nodes</a:t>
            </a:r>
          </a:p>
          <a:p>
            <a:r>
              <a:rPr lang="en-US" sz="2400">
                <a:solidFill>
                  <a:schemeClr val="tx1"/>
                </a:solidFill>
              </a:rPr>
              <a:t>Service Discovery</a:t>
            </a:r>
          </a:p>
          <a:p>
            <a:r>
              <a:rPr lang="en-US" sz="2400">
                <a:solidFill>
                  <a:schemeClr val="tx1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42151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6304-D91D-4B22-801D-2E95D9D247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3019" y="387501"/>
            <a:ext cx="8534400" cy="590931"/>
          </a:xfrm>
        </p:spPr>
        <p:txBody>
          <a:bodyPr/>
          <a:lstStyle/>
          <a:p>
            <a:r>
              <a:rPr lang="en-US"/>
              <a:t>Kubernetes</a:t>
            </a:r>
            <a:endParaRPr lang="en-IN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DEB97D-353B-4597-9520-528B408B672A}"/>
              </a:ext>
            </a:extLst>
          </p:cNvPr>
          <p:cNvSpPr txBox="1">
            <a:spLocks/>
          </p:cNvSpPr>
          <p:nvPr/>
        </p:nvSpPr>
        <p:spPr>
          <a:xfrm>
            <a:off x="561474" y="1131110"/>
            <a:ext cx="4597667" cy="4967599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/>
                </a:solidFill>
              </a:rPr>
              <a:t>Developed and Open sourced by Google</a:t>
            </a:r>
          </a:p>
          <a:p>
            <a:r>
              <a:rPr lang="en-US" sz="2400">
                <a:solidFill>
                  <a:schemeClr val="tx1"/>
                </a:solidFill>
              </a:rPr>
              <a:t>Built in service discovery, load balancing</a:t>
            </a:r>
          </a:p>
          <a:p>
            <a:r>
              <a:rPr lang="en-US" sz="2400">
                <a:solidFill>
                  <a:schemeClr val="tx1"/>
                </a:solidFill>
              </a:rPr>
              <a:t>Provides strong set of APIs, command line tools for operation</a:t>
            </a:r>
          </a:p>
          <a:p>
            <a:r>
              <a:rPr lang="en-US" sz="2400">
                <a:solidFill>
                  <a:schemeClr val="tx1"/>
                </a:solidFill>
              </a:rPr>
              <a:t>Provided as a managed service by many Cloud Providers (GCP, AWS and Azure)</a:t>
            </a:r>
          </a:p>
          <a:p>
            <a:r>
              <a:rPr lang="en-US" sz="2400">
                <a:solidFill>
                  <a:schemeClr val="tx1"/>
                </a:solidFill>
              </a:rPr>
              <a:t>Build in tools for logging and monitoring</a:t>
            </a:r>
          </a:p>
          <a:p>
            <a:r>
              <a:rPr lang="en-US" sz="2400">
                <a:solidFill>
                  <a:schemeClr val="tx1"/>
                </a:solidFill>
              </a:rPr>
              <a:t>Provides declarative API for scheduling workloads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3B1BE-8114-4C61-AE77-DBB05223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93" y="2473433"/>
            <a:ext cx="3394655" cy="22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8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375A-08BB-4B8D-B2CE-1322D9B0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629" y="3541964"/>
            <a:ext cx="4146792" cy="1569660"/>
          </a:xfrm>
        </p:spPr>
        <p:txBody>
          <a:bodyPr/>
          <a:lstStyle/>
          <a:p>
            <a:r>
              <a:rPr lang="en-US"/>
              <a:t>Thank you !!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8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Benutzerdefiniert 5">
      <a:dk1>
        <a:srgbClr val="616161"/>
      </a:dk1>
      <a:lt1>
        <a:sysClr val="window" lastClr="FFFFFF"/>
      </a:lt1>
      <a:dk2>
        <a:srgbClr val="212C56"/>
      </a:dk2>
      <a:lt2>
        <a:srgbClr val="F8AE3C"/>
      </a:lt2>
      <a:accent1>
        <a:srgbClr val="8686FF"/>
      </a:accent1>
      <a:accent2>
        <a:srgbClr val="F84E81"/>
      </a:accent2>
      <a:accent3>
        <a:srgbClr val="80A031"/>
      </a:accent3>
      <a:accent4>
        <a:srgbClr val="F8AE3C"/>
      </a:accent4>
      <a:accent5>
        <a:srgbClr val="212C56"/>
      </a:accent5>
      <a:accent6>
        <a:srgbClr val="000000"/>
      </a:accent6>
      <a:hlink>
        <a:srgbClr val="0563C1"/>
      </a:hlink>
      <a:folHlink>
        <a:srgbClr val="954F72"/>
      </a:folHlink>
    </a:clrScheme>
    <a:fontScheme name="Benutzerdefiniert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04A73667E18649B7C9CDAFE14C9741" ma:contentTypeVersion="11" ma:contentTypeDescription="Create a new document." ma:contentTypeScope="" ma:versionID="cfcd434382c9d23b93f9c186625c79b8">
  <xsd:schema xmlns:xsd="http://www.w3.org/2001/XMLSchema" xmlns:xs="http://www.w3.org/2001/XMLSchema" xmlns:p="http://schemas.microsoft.com/office/2006/metadata/properties" xmlns:ns3="f14a2378-35b9-4d80-8b2c-60f5b0b5afa6" xmlns:ns4="d27aeb13-f49f-40c0-b189-c6b8e62690a3" targetNamespace="http://schemas.microsoft.com/office/2006/metadata/properties" ma:root="true" ma:fieldsID="3d3e98a30431fa41ecd444a02c30944c" ns3:_="" ns4:_="">
    <xsd:import namespace="f14a2378-35b9-4d80-8b2c-60f5b0b5afa6"/>
    <xsd:import namespace="d27aeb13-f49f-40c0-b189-c6b8e62690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4a2378-35b9-4d80-8b2c-60f5b0b5af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aeb13-f49f-40c0-b189-c6b8e62690a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1C0D9B-EBF5-4C9B-B9BF-B9A4CCC08E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4a2378-35b9-4d80-8b2c-60f5b0b5afa6"/>
    <ds:schemaRef ds:uri="d27aeb13-f49f-40c0-b189-c6b8e62690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43FFF1-587D-44F4-83D5-933F067BB5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F37AB6-7C13-48E9-A54B-76B77F90C939}">
  <ds:schemaRefs>
    <ds:schemaRef ds:uri="http://www.w3.org/XML/1998/namespace"/>
    <ds:schemaRef ds:uri="d27aeb13-f49f-40c0-b189-c6b8e62690a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14a2378-35b9-4d80-8b2c-60f5b0b5afa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3279</Words>
  <Application>Microsoft Office PowerPoint</Application>
  <PresentationFormat>Widescreen</PresentationFormat>
  <Paragraphs>696</Paragraphs>
  <Slides>94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Courier New</vt:lpstr>
      <vt:lpstr>medium-content-serif-font</vt:lpstr>
      <vt:lpstr>Segoe UI</vt:lpstr>
      <vt:lpstr>Times New Roman</vt:lpstr>
      <vt:lpstr>Custom Design</vt:lpstr>
      <vt:lpstr>PowerPoint Presentation</vt:lpstr>
      <vt:lpstr>PowerPoint Presentation</vt:lpstr>
      <vt:lpstr>Workshop Agenda</vt:lpstr>
      <vt:lpstr>Microservices Foundation - Agenda</vt:lpstr>
      <vt:lpstr>PowerPoint Presentation</vt:lpstr>
      <vt:lpstr>Distributed Applications</vt:lpstr>
      <vt:lpstr>What we want to achieve with microservices?</vt:lpstr>
      <vt:lpstr>Scalability</vt:lpstr>
      <vt:lpstr>An Example: Applications and Deployments</vt:lpstr>
      <vt:lpstr>Applications and Deployments</vt:lpstr>
      <vt:lpstr>Applications and Deployments</vt:lpstr>
      <vt:lpstr>Scalability</vt:lpstr>
      <vt:lpstr>Scalability</vt:lpstr>
      <vt:lpstr>Horizonal vs Vertical Scaling</vt:lpstr>
      <vt:lpstr>Stateful vs Stateless</vt:lpstr>
      <vt:lpstr>Load Balancing</vt:lpstr>
      <vt:lpstr>Load Balancing Techniques</vt:lpstr>
      <vt:lpstr>State Management in action</vt:lpstr>
      <vt:lpstr>Advantages of Stateless APIs</vt:lpstr>
      <vt:lpstr>CAP Theorem</vt:lpstr>
      <vt:lpstr>Example of a distributed database</vt:lpstr>
      <vt:lpstr>Consistent and Partition tolerant</vt:lpstr>
      <vt:lpstr>Available and Partition Tolerant</vt:lpstr>
      <vt:lpstr>PowerPoint Presentation</vt:lpstr>
      <vt:lpstr>Monolithic Architecture</vt:lpstr>
      <vt:lpstr>Pros and Cons of Monolithic</vt:lpstr>
      <vt:lpstr>Service Oriented Architecture (SOA)</vt:lpstr>
      <vt:lpstr>SOA  Architecture</vt:lpstr>
      <vt:lpstr>Pros and Cons of SOA</vt:lpstr>
      <vt:lpstr>What are microservices?</vt:lpstr>
      <vt:lpstr>Characteristics</vt:lpstr>
      <vt:lpstr>Monolithic vs SOA vs Microservices</vt:lpstr>
      <vt:lpstr>PowerPoint Presentation</vt:lpstr>
      <vt:lpstr>Why microservices is a right choice?</vt:lpstr>
      <vt:lpstr>How "Not" to identify microservices</vt:lpstr>
      <vt:lpstr>Characteristics of a good microservice design</vt:lpstr>
      <vt:lpstr>When to Choose Microservices?</vt:lpstr>
      <vt:lpstr>When not to use microservice architecture?</vt:lpstr>
      <vt:lpstr>Microservices Best Practices</vt:lpstr>
      <vt:lpstr>Who all are using Microservices?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Applications</vt:lpstr>
      <vt:lpstr>Virtual Machines</vt:lpstr>
      <vt:lpstr>PowerPoint Presentation</vt:lpstr>
      <vt:lpstr>PowerPoint Presentation</vt:lpstr>
      <vt:lpstr>Why we need Containers?</vt:lpstr>
      <vt:lpstr>Quiz</vt:lpstr>
      <vt:lpstr>Quiz</vt:lpstr>
      <vt:lpstr> </vt:lpstr>
      <vt:lpstr>What all can docker do?</vt:lpstr>
      <vt:lpstr>HOW SIMPLE IT IS?</vt:lpstr>
      <vt:lpstr>Some common terminology</vt:lpstr>
      <vt:lpstr>PowerPoint Presentation</vt:lpstr>
      <vt:lpstr>PowerPoint Presentation</vt:lpstr>
      <vt:lpstr>Avoiding “It works on my machine” syndrome </vt:lpstr>
      <vt:lpstr>Code Pipeline Management</vt:lpstr>
      <vt:lpstr>App Isolation</vt:lpstr>
      <vt:lpstr>Rapid Deployment</vt:lpstr>
      <vt:lpstr>Made for Microservices</vt:lpstr>
      <vt:lpstr>Quiz</vt:lpstr>
      <vt:lpstr>Quiz</vt:lpstr>
      <vt:lpstr>Basic commands of docker</vt:lpstr>
      <vt:lpstr>Docker file (sort of making a PIZZA)</vt:lpstr>
      <vt:lpstr>PowerPoint Presentation</vt:lpstr>
      <vt:lpstr>What are layers</vt:lpstr>
      <vt:lpstr>Layers</vt:lpstr>
      <vt:lpstr>PowerPoint Presentation</vt:lpstr>
      <vt:lpstr>Preparation</vt:lpstr>
      <vt:lpstr>Docker build</vt:lpstr>
      <vt:lpstr>Docker run</vt:lpstr>
      <vt:lpstr>Docker push</vt:lpstr>
      <vt:lpstr>Docker pull</vt:lpstr>
      <vt:lpstr>Docker workflow </vt:lpstr>
      <vt:lpstr>Quiz</vt:lpstr>
      <vt:lpstr>Quiz</vt:lpstr>
      <vt:lpstr>PowerPoint Presentation</vt:lpstr>
      <vt:lpstr>Real life analogy</vt:lpstr>
      <vt:lpstr>Application lifecycle</vt:lpstr>
      <vt:lpstr>But what if your application becomes viral and you need to manage the traffic from whole world?</vt:lpstr>
      <vt:lpstr>PowerPoint Presentation</vt:lpstr>
      <vt:lpstr>Orchestration</vt:lpstr>
      <vt:lpstr>Orchestration tools</vt:lpstr>
      <vt:lpstr>Docker Compose</vt:lpstr>
      <vt:lpstr>Docker swarm</vt:lpstr>
      <vt:lpstr>Kubernetes</vt:lpstr>
      <vt:lpstr>Thank you !!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Swaraj Pal</dc:creator>
  <cp:lastModifiedBy>Sonali Jain</cp:lastModifiedBy>
  <cp:revision>1</cp:revision>
  <dcterms:created xsi:type="dcterms:W3CDTF">2020-01-20T17:16:58Z</dcterms:created>
  <dcterms:modified xsi:type="dcterms:W3CDTF">2020-01-22T16:33:50Z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0x0101009604A73667E18649B7C9CDAFE14C9741</vt:lpwstr>
  </property>
</Properties>
</file>